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94" r:id="rId4"/>
    <p:sldId id="302" r:id="rId5"/>
    <p:sldId id="303" r:id="rId6"/>
    <p:sldId id="304" r:id="rId7"/>
    <p:sldId id="306" r:id="rId8"/>
    <p:sldId id="307" r:id="rId9"/>
    <p:sldId id="308" r:id="rId10"/>
    <p:sldId id="309" r:id="rId11"/>
    <p:sldId id="264" r:id="rId12"/>
    <p:sldId id="257" r:id="rId13"/>
    <p:sldId id="310" r:id="rId14"/>
    <p:sldId id="311" r:id="rId15"/>
    <p:sldId id="313" r:id="rId16"/>
    <p:sldId id="318" r:id="rId17"/>
    <p:sldId id="314" r:id="rId18"/>
    <p:sldId id="315" r:id="rId19"/>
    <p:sldId id="316" r:id="rId20"/>
    <p:sldId id="317" r:id="rId21"/>
    <p:sldId id="319" r:id="rId22"/>
    <p:sldId id="320" r:id="rId23"/>
    <p:sldId id="321" r:id="rId24"/>
    <p:sldId id="269" r:id="rId25"/>
    <p:sldId id="286" r:id="rId26"/>
  </p:sldIdLst>
  <p:sldSz cx="12192000" cy="6858000"/>
  <p:notesSz cx="6858000" cy="9144000"/>
  <p:embeddedFontLst>
    <p:embeddedFont>
      <p:font typeface="Georgia" panose="02040502050405020303" pitchFamily="18" charset="0"/>
      <p:regular r:id="rId29"/>
      <p:bold r:id="rId30"/>
      <p:italic r:id="rId31"/>
      <p:boldItalic r:id="rId32"/>
    </p:embeddedFont>
    <p:embeddedFont>
      <p:font typeface="Open Sans SemiBold" pitchFamily="2" charset="0"/>
      <p:bold r:id="rId33"/>
      <p:boldItalic r:id="rId34"/>
    </p:embeddedFont>
    <p:embeddedFont>
      <p:font typeface="나눔스퀘어 Bold" panose="020B0600000101010101" pitchFamily="50" charset="-127"/>
      <p:bold r:id="rId35"/>
    </p:embeddedFont>
    <p:embeddedFont>
      <p:font typeface="나눔스퀘어라운드 Extra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B8AD47AB-C97C-415D-8470-2EEE0EF8898E}">
          <p14:sldIdLst>
            <p14:sldId id="256"/>
          </p14:sldIdLst>
        </p14:section>
        <p14:section name="Part 0" id="{0742AF23-8CA2-447B-8150-F23B728F9ADD}">
          <p14:sldIdLst>
            <p14:sldId id="258"/>
          </p14:sldIdLst>
        </p14:section>
        <p14:section name="Part I" id="{6B6A7EAD-FCA7-494D-86B5-432A4345F4CA}">
          <p14:sldIdLst>
            <p14:sldId id="294"/>
            <p14:sldId id="302"/>
            <p14:sldId id="303"/>
            <p14:sldId id="304"/>
            <p14:sldId id="306"/>
            <p14:sldId id="307"/>
            <p14:sldId id="308"/>
            <p14:sldId id="309"/>
          </p14:sldIdLst>
        </p14:section>
        <p14:section name="Part II" id="{48B6F075-043A-4E90-9914-0A68AF6735B2}">
          <p14:sldIdLst>
            <p14:sldId id="264"/>
          </p14:sldIdLst>
        </p14:section>
        <p14:section name="Part III" id="{5A510A33-176E-4ABB-AD3E-5B84E48BEFBE}">
          <p14:sldIdLst>
            <p14:sldId id="257"/>
            <p14:sldId id="310"/>
            <p14:sldId id="311"/>
            <p14:sldId id="313"/>
            <p14:sldId id="318"/>
            <p14:sldId id="314"/>
            <p14:sldId id="315"/>
            <p14:sldId id="316"/>
            <p14:sldId id="317"/>
            <p14:sldId id="319"/>
            <p14:sldId id="320"/>
            <p14:sldId id="321"/>
          </p14:sldIdLst>
        </p14:section>
        <p14:section name="Part IV" id="{7913DBB3-3019-4043-987E-1A2BF424AFE3}">
          <p14:sldIdLst>
            <p14:sldId id="269"/>
          </p14:sldIdLst>
        </p14:section>
        <p14:section name="Ending" id="{783565B4-CACA-4861-B10B-4F530151E140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C7"/>
    <a:srgbClr val="3B3BC4"/>
    <a:srgbClr val="A8C8F9"/>
    <a:srgbClr val="9696FB"/>
    <a:srgbClr val="4B4BFA"/>
    <a:srgbClr val="A9F9F7"/>
    <a:srgbClr val="4545E8"/>
    <a:srgbClr val="0000CD"/>
    <a:srgbClr val="14148C"/>
    <a:srgbClr val="141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367D3D-114D-44B5-946A-68429B694F3B}" v="3198" dt="2023-01-16T20:58:01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0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gJaeHyuk" userId="7aafb2f5-e1d4-4f3a-a8de-dacddc6ac9dc" providerId="ADAL" clId="{6F367D3D-114D-44B5-946A-68429B694F3B}"/>
    <pc:docChg chg="undo custSel addSld delSld modSld sldOrd modMainMaster modSection">
      <pc:chgData name="SungJaeHyuk" userId="7aafb2f5-e1d4-4f3a-a8de-dacddc6ac9dc" providerId="ADAL" clId="{6F367D3D-114D-44B5-946A-68429B694F3B}" dt="2023-01-16T21:01:29.593" v="22828" actId="20577"/>
      <pc:docMkLst>
        <pc:docMk/>
      </pc:docMkLst>
      <pc:sldChg chg="modSp mod">
        <pc:chgData name="SungJaeHyuk" userId="7aafb2f5-e1d4-4f3a-a8de-dacddc6ac9dc" providerId="ADAL" clId="{6F367D3D-114D-44B5-946A-68429B694F3B}" dt="2023-01-16T16:29:36.617" v="5144" actId="13926"/>
        <pc:sldMkLst>
          <pc:docMk/>
          <pc:sldMk cId="970427404" sldId="257"/>
        </pc:sldMkLst>
        <pc:spChg chg="mod">
          <ac:chgData name="SungJaeHyuk" userId="7aafb2f5-e1d4-4f3a-a8de-dacddc6ac9dc" providerId="ADAL" clId="{6F367D3D-114D-44B5-946A-68429B694F3B}" dt="2023-01-16T16:29:36.617" v="5144" actId="13926"/>
          <ac:spMkLst>
            <pc:docMk/>
            <pc:sldMk cId="970427404" sldId="257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09:29:51.585" v="30" actId="120"/>
          <ac:spMkLst>
            <pc:docMk/>
            <pc:sldMk cId="970427404" sldId="257"/>
            <ac:spMk id="8" creationId="{94EBC2B1-F16F-9004-3F06-391F4535D5A9}"/>
          </ac:spMkLst>
        </pc:spChg>
        <pc:spChg chg="mod">
          <ac:chgData name="SungJaeHyuk" userId="7aafb2f5-e1d4-4f3a-a8de-dacddc6ac9dc" providerId="ADAL" clId="{6F367D3D-114D-44B5-946A-68429B694F3B}" dt="2023-01-16T16:26:45.689" v="4551" actId="20577"/>
          <ac:spMkLst>
            <pc:docMk/>
            <pc:sldMk cId="970427404" sldId="257"/>
            <ac:spMk id="9" creationId="{CE3C0F11-8307-F309-192B-EE8F86980C9B}"/>
          </ac:spMkLst>
        </pc:spChg>
        <pc:picChg chg="mod replST">
          <ac:chgData name="SungJaeHyuk" userId="7aafb2f5-e1d4-4f3a-a8de-dacddc6ac9dc" providerId="ADAL" clId="{6F367D3D-114D-44B5-946A-68429B694F3B}" dt="2023-01-16T16:27:38.225" v="4650" actId="1076"/>
          <ac:picMkLst>
            <pc:docMk/>
            <pc:sldMk cId="970427404" sldId="257"/>
            <ac:picMk id="3" creationId="{5F6A06B5-0830-6B7F-E541-E430CF33A718}"/>
          </ac:picMkLst>
        </pc:picChg>
        <pc:picChg chg="mod replST">
          <ac:chgData name="SungJaeHyuk" userId="7aafb2f5-e1d4-4f3a-a8de-dacddc6ac9dc" providerId="ADAL" clId="{6F367D3D-114D-44B5-946A-68429B694F3B}" dt="2023-01-16T16:28:08.031" v="4702" actId="1076"/>
          <ac:picMkLst>
            <pc:docMk/>
            <pc:sldMk cId="970427404" sldId="257"/>
            <ac:picMk id="10" creationId="{D726C5AD-BE61-13FD-959B-471226EB2507}"/>
          </ac:picMkLst>
        </pc:picChg>
      </pc:sldChg>
      <pc:sldChg chg="del">
        <pc:chgData name="SungJaeHyuk" userId="7aafb2f5-e1d4-4f3a-a8de-dacddc6ac9dc" providerId="ADAL" clId="{6F367D3D-114D-44B5-946A-68429B694F3B}" dt="2023-01-16T09:29:11.793" v="1" actId="47"/>
        <pc:sldMkLst>
          <pc:docMk/>
          <pc:sldMk cId="339846505" sldId="262"/>
        </pc:sldMkLst>
      </pc:sldChg>
      <pc:sldChg chg="addSp delSp modSp mod">
        <pc:chgData name="SungJaeHyuk" userId="7aafb2f5-e1d4-4f3a-a8de-dacddc6ac9dc" providerId="ADAL" clId="{6F367D3D-114D-44B5-946A-68429B694F3B}" dt="2023-01-16T20:58:02.620" v="22781" actId="14"/>
        <pc:sldMkLst>
          <pc:docMk/>
          <pc:sldMk cId="1389784410" sldId="264"/>
        </pc:sldMkLst>
        <pc:spChg chg="mod">
          <ac:chgData name="SungJaeHyuk" userId="7aafb2f5-e1d4-4f3a-a8de-dacddc6ac9dc" providerId="ADAL" clId="{6F367D3D-114D-44B5-946A-68429B694F3B}" dt="2023-01-16T09:29:32.704" v="10" actId="120"/>
          <ac:spMkLst>
            <pc:docMk/>
            <pc:sldMk cId="1389784410" sldId="264"/>
            <ac:spMk id="4" creationId="{408180A8-7645-2E44-4887-CBDBC03459A6}"/>
          </ac:spMkLst>
        </pc:spChg>
        <pc:spChg chg="mod">
          <ac:chgData name="SungJaeHyuk" userId="7aafb2f5-e1d4-4f3a-a8de-dacddc6ac9dc" providerId="ADAL" clId="{6F367D3D-114D-44B5-946A-68429B694F3B}" dt="2023-01-16T20:48:52.162" v="21526" actId="20577"/>
          <ac:spMkLst>
            <pc:docMk/>
            <pc:sldMk cId="1389784410" sldId="264"/>
            <ac:spMk id="5" creationId="{C9079FF6-3845-DE02-F04E-E01ABCB67FB4}"/>
          </ac:spMkLst>
        </pc:spChg>
        <pc:spChg chg="add del">
          <ac:chgData name="SungJaeHyuk" userId="7aafb2f5-e1d4-4f3a-a8de-dacddc6ac9dc" providerId="ADAL" clId="{6F367D3D-114D-44B5-946A-68429B694F3B}" dt="2023-01-16T09:29:25.756" v="7" actId="22"/>
          <ac:spMkLst>
            <pc:docMk/>
            <pc:sldMk cId="1389784410" sldId="264"/>
            <ac:spMk id="6" creationId="{AC4DEACA-6BDC-8E0B-9E64-5C490CB8ECD9}"/>
          </ac:spMkLst>
        </pc:spChg>
        <pc:spChg chg="mod">
          <ac:chgData name="SungJaeHyuk" userId="7aafb2f5-e1d4-4f3a-a8de-dacddc6ac9dc" providerId="ADAL" clId="{6F367D3D-114D-44B5-946A-68429B694F3B}" dt="2023-01-16T20:58:02.620" v="22781" actId="14"/>
          <ac:spMkLst>
            <pc:docMk/>
            <pc:sldMk cId="1389784410" sldId="264"/>
            <ac:spMk id="10" creationId="{415F9635-0A40-488B-4D77-5D5953FF25B6}"/>
          </ac:spMkLst>
        </pc:spChg>
        <pc:spChg chg="del">
          <ac:chgData name="SungJaeHyuk" userId="7aafb2f5-e1d4-4f3a-a8de-dacddc6ac9dc" providerId="ADAL" clId="{6F367D3D-114D-44B5-946A-68429B694F3B}" dt="2023-01-16T09:29:39.973" v="24" actId="478"/>
          <ac:spMkLst>
            <pc:docMk/>
            <pc:sldMk cId="1389784410" sldId="264"/>
            <ac:spMk id="17" creationId="{64023A85-61EA-27BF-8A65-5F908DC28398}"/>
          </ac:spMkLst>
        </pc:spChg>
        <pc:spChg chg="del">
          <ac:chgData name="SungJaeHyuk" userId="7aafb2f5-e1d4-4f3a-a8de-dacddc6ac9dc" providerId="ADAL" clId="{6F367D3D-114D-44B5-946A-68429B694F3B}" dt="2023-01-16T09:29:39.973" v="24" actId="478"/>
          <ac:spMkLst>
            <pc:docMk/>
            <pc:sldMk cId="1389784410" sldId="264"/>
            <ac:spMk id="20" creationId="{6685E6F6-DF2E-A3AF-8DF0-4E5CF53BF704}"/>
          </ac:spMkLst>
        </pc:spChg>
        <pc:spChg chg="del">
          <ac:chgData name="SungJaeHyuk" userId="7aafb2f5-e1d4-4f3a-a8de-dacddc6ac9dc" providerId="ADAL" clId="{6F367D3D-114D-44B5-946A-68429B694F3B}" dt="2023-01-16T09:29:39.973" v="24" actId="478"/>
          <ac:spMkLst>
            <pc:docMk/>
            <pc:sldMk cId="1389784410" sldId="264"/>
            <ac:spMk id="21" creationId="{62E08E3B-9A8F-B87E-9B8E-F4690C3F3882}"/>
          </ac:spMkLst>
        </pc:spChg>
        <pc:grpChg chg="del">
          <ac:chgData name="SungJaeHyuk" userId="7aafb2f5-e1d4-4f3a-a8de-dacddc6ac9dc" providerId="ADAL" clId="{6F367D3D-114D-44B5-946A-68429B694F3B}" dt="2023-01-16T09:29:39.973" v="24" actId="478"/>
          <ac:grpSpMkLst>
            <pc:docMk/>
            <pc:sldMk cId="1389784410" sldId="264"/>
            <ac:grpSpMk id="11" creationId="{26AEC7B8-4463-9879-F0AF-76FA6A93C60A}"/>
          </ac:grpSpMkLst>
        </pc:grpChg>
        <pc:cxnChg chg="del">
          <ac:chgData name="SungJaeHyuk" userId="7aafb2f5-e1d4-4f3a-a8de-dacddc6ac9dc" providerId="ADAL" clId="{6F367D3D-114D-44B5-946A-68429B694F3B}" dt="2023-01-16T09:29:39.973" v="24" actId="478"/>
          <ac:cxnSpMkLst>
            <pc:docMk/>
            <pc:sldMk cId="1389784410" sldId="264"/>
            <ac:cxnSpMk id="18" creationId="{A23DAEEC-F40F-3DCF-5101-F2E1CFFAA683}"/>
          </ac:cxnSpMkLst>
        </pc:cxnChg>
        <pc:cxnChg chg="del">
          <ac:chgData name="SungJaeHyuk" userId="7aafb2f5-e1d4-4f3a-a8de-dacddc6ac9dc" providerId="ADAL" clId="{6F367D3D-114D-44B5-946A-68429B694F3B}" dt="2023-01-16T09:29:39.973" v="24" actId="478"/>
          <ac:cxnSpMkLst>
            <pc:docMk/>
            <pc:sldMk cId="1389784410" sldId="264"/>
            <ac:cxnSpMk id="19" creationId="{E9B62F6A-8A86-43C2-84F1-AE721893C9CB}"/>
          </ac:cxnSpMkLst>
        </pc:cxnChg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1499832133" sldId="267"/>
        </pc:sldMkLst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3107432486" sldId="268"/>
        </pc:sldMkLst>
      </pc:sldChg>
      <pc:sldChg chg="modSp mod">
        <pc:chgData name="SungJaeHyuk" userId="7aafb2f5-e1d4-4f3a-a8de-dacddc6ac9dc" providerId="ADAL" clId="{6F367D3D-114D-44B5-946A-68429B694F3B}" dt="2023-01-16T21:01:29.593" v="22828" actId="20577"/>
        <pc:sldMkLst>
          <pc:docMk/>
          <pc:sldMk cId="897608088" sldId="269"/>
        </pc:sldMkLst>
        <pc:spChg chg="mod">
          <ac:chgData name="SungJaeHyuk" userId="7aafb2f5-e1d4-4f3a-a8de-dacddc6ac9dc" providerId="ADAL" clId="{6F367D3D-114D-44B5-946A-68429B694F3B}" dt="2023-01-16T21:01:29.593" v="22828" actId="20577"/>
          <ac:spMkLst>
            <pc:docMk/>
            <pc:sldMk cId="897608088" sldId="269"/>
            <ac:spMk id="7" creationId="{2E048AE3-862F-57A9-2710-B571445E4FB3}"/>
          </ac:spMkLst>
        </pc:spChg>
        <pc:spChg chg="mod">
          <ac:chgData name="SungJaeHyuk" userId="7aafb2f5-e1d4-4f3a-a8de-dacddc6ac9dc" providerId="ADAL" clId="{6F367D3D-114D-44B5-946A-68429B694F3B}" dt="2023-01-16T09:30:12.049" v="73" actId="120"/>
          <ac:spMkLst>
            <pc:docMk/>
            <pc:sldMk cId="897608088" sldId="269"/>
            <ac:spMk id="13" creationId="{2915DC7F-7F57-3770-5ACE-C0A1427C843D}"/>
          </ac:spMkLst>
        </pc:spChg>
        <pc:spChg chg="mod">
          <ac:chgData name="SungJaeHyuk" userId="7aafb2f5-e1d4-4f3a-a8de-dacddc6ac9dc" providerId="ADAL" clId="{6F367D3D-114D-44B5-946A-68429B694F3B}" dt="2023-01-16T20:49:31.034" v="21667" actId="20577"/>
          <ac:spMkLst>
            <pc:docMk/>
            <pc:sldMk cId="897608088" sldId="269"/>
            <ac:spMk id="15" creationId="{4A6C8339-8F2B-4E12-D897-BA6A0491F06C}"/>
          </ac:spMkLst>
        </pc:spChg>
      </pc:sldChg>
      <pc:sldChg chg="del">
        <pc:chgData name="SungJaeHyuk" userId="7aafb2f5-e1d4-4f3a-a8de-dacddc6ac9dc" providerId="ADAL" clId="{6F367D3D-114D-44B5-946A-68429B694F3B}" dt="2023-01-16T09:30:18.686" v="80" actId="2696"/>
        <pc:sldMkLst>
          <pc:docMk/>
          <pc:sldMk cId="3047740347" sldId="270"/>
        </pc:sldMkLst>
      </pc:sldChg>
      <pc:sldChg chg="del">
        <pc:chgData name="SungJaeHyuk" userId="7aafb2f5-e1d4-4f3a-a8de-dacddc6ac9dc" providerId="ADAL" clId="{6F367D3D-114D-44B5-946A-68429B694F3B}" dt="2023-01-16T09:29:08.623" v="0" actId="47"/>
        <pc:sldMkLst>
          <pc:docMk/>
          <pc:sldMk cId="1525415094" sldId="280"/>
        </pc:sldMkLst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1069456669" sldId="281"/>
        </pc:sldMkLst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2078773098" sldId="283"/>
        </pc:sldMkLst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363329860" sldId="284"/>
        </pc:sldMkLst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2063995788" sldId="287"/>
        </pc:sldMkLst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2102057433" sldId="289"/>
        </pc:sldMkLst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4045124092" sldId="290"/>
        </pc:sldMkLst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37618321" sldId="291"/>
        </pc:sldMkLst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2720363146" sldId="292"/>
        </pc:sldMkLst>
      </pc:sldChg>
      <pc:sldChg chg="del">
        <pc:chgData name="SungJaeHyuk" userId="7aafb2f5-e1d4-4f3a-a8de-dacddc6ac9dc" providerId="ADAL" clId="{6F367D3D-114D-44B5-946A-68429B694F3B}" dt="2023-01-16T09:30:18.686" v="80" actId="2696"/>
        <pc:sldMkLst>
          <pc:docMk/>
          <pc:sldMk cId="3764722294" sldId="293"/>
        </pc:sldMkLst>
      </pc:sldChg>
      <pc:sldChg chg="del">
        <pc:chgData name="SungJaeHyuk" userId="7aafb2f5-e1d4-4f3a-a8de-dacddc6ac9dc" providerId="ADAL" clId="{6F367D3D-114D-44B5-946A-68429B694F3B}" dt="2023-01-16T09:29:08.623" v="0" actId="47"/>
        <pc:sldMkLst>
          <pc:docMk/>
          <pc:sldMk cId="2136981811" sldId="297"/>
        </pc:sldMkLst>
      </pc:sldChg>
      <pc:sldChg chg="del">
        <pc:chgData name="SungJaeHyuk" userId="7aafb2f5-e1d4-4f3a-a8de-dacddc6ac9dc" providerId="ADAL" clId="{6F367D3D-114D-44B5-946A-68429B694F3B}" dt="2023-01-16T09:29:08.623" v="0" actId="47"/>
        <pc:sldMkLst>
          <pc:docMk/>
          <pc:sldMk cId="3267344205" sldId="298"/>
        </pc:sldMkLst>
      </pc:sldChg>
      <pc:sldChg chg="del">
        <pc:chgData name="SungJaeHyuk" userId="7aafb2f5-e1d4-4f3a-a8de-dacddc6ac9dc" providerId="ADAL" clId="{6F367D3D-114D-44B5-946A-68429B694F3B}" dt="2023-01-16T09:29:08.623" v="0" actId="47"/>
        <pc:sldMkLst>
          <pc:docMk/>
          <pc:sldMk cId="2601961922" sldId="299"/>
        </pc:sldMkLst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3222271322" sldId="300"/>
        </pc:sldMkLst>
      </pc:sldChg>
      <pc:sldChg chg="del">
        <pc:chgData name="SungJaeHyuk" userId="7aafb2f5-e1d4-4f3a-a8de-dacddc6ac9dc" providerId="ADAL" clId="{6F367D3D-114D-44B5-946A-68429B694F3B}" dt="2023-01-16T09:30:07.141" v="71" actId="47"/>
        <pc:sldMkLst>
          <pc:docMk/>
          <pc:sldMk cId="2209098676" sldId="301"/>
        </pc:sldMkLst>
      </pc:sldChg>
      <pc:sldChg chg="modSp mod">
        <pc:chgData name="SungJaeHyuk" userId="7aafb2f5-e1d4-4f3a-a8de-dacddc6ac9dc" providerId="ADAL" clId="{6F367D3D-114D-44B5-946A-68429B694F3B}" dt="2023-01-16T09:30:32.947" v="93" actId="20577"/>
        <pc:sldMkLst>
          <pc:docMk/>
          <pc:sldMk cId="3037308956" sldId="303"/>
        </pc:sldMkLst>
        <pc:spChg chg="mod">
          <ac:chgData name="SungJaeHyuk" userId="7aafb2f5-e1d4-4f3a-a8de-dacddc6ac9dc" providerId="ADAL" clId="{6F367D3D-114D-44B5-946A-68429B694F3B}" dt="2023-01-16T09:30:32.947" v="93" actId="20577"/>
          <ac:spMkLst>
            <pc:docMk/>
            <pc:sldMk cId="3037308956" sldId="303"/>
            <ac:spMk id="3" creationId="{FA057AA5-DECF-6DA4-F643-11F7B58AF653}"/>
          </ac:spMkLst>
        </pc:spChg>
      </pc:sldChg>
      <pc:sldChg chg="delSp modSp add mod">
        <pc:chgData name="SungJaeHyuk" userId="7aafb2f5-e1d4-4f3a-a8de-dacddc6ac9dc" providerId="ADAL" clId="{6F367D3D-114D-44B5-946A-68429B694F3B}" dt="2023-01-16T15:59:06.861" v="1159" actId="1076"/>
        <pc:sldMkLst>
          <pc:docMk/>
          <pc:sldMk cId="3335607545" sldId="308"/>
        </pc:sldMkLst>
        <pc:spChg chg="mod">
          <ac:chgData name="SungJaeHyuk" userId="7aafb2f5-e1d4-4f3a-a8de-dacddc6ac9dc" providerId="ADAL" clId="{6F367D3D-114D-44B5-946A-68429B694F3B}" dt="2023-01-16T15:59:00.060" v="1158" actId="20577"/>
          <ac:spMkLst>
            <pc:docMk/>
            <pc:sldMk cId="3335607545" sldId="308"/>
            <ac:spMk id="3" creationId="{FA057AA5-DECF-6DA4-F643-11F7B58AF653}"/>
          </ac:spMkLst>
        </pc:spChg>
        <pc:spChg chg="mod">
          <ac:chgData name="SungJaeHyuk" userId="7aafb2f5-e1d4-4f3a-a8de-dacddc6ac9dc" providerId="ADAL" clId="{6F367D3D-114D-44B5-946A-68429B694F3B}" dt="2023-01-16T15:52:59.835" v="549" actId="20577"/>
          <ac:spMkLst>
            <pc:docMk/>
            <pc:sldMk cId="3335607545" sldId="308"/>
            <ac:spMk id="10" creationId="{104357EA-57DE-AD07-F0B5-0405F3B37747}"/>
          </ac:spMkLst>
        </pc:spChg>
        <pc:picChg chg="mod replST">
          <ac:chgData name="SungJaeHyuk" userId="7aafb2f5-e1d4-4f3a-a8de-dacddc6ac9dc" providerId="ADAL" clId="{6F367D3D-114D-44B5-946A-68429B694F3B}" dt="2023-01-16T15:57:33.951" v="988" actId="1076"/>
          <ac:picMkLst>
            <pc:docMk/>
            <pc:sldMk cId="3335607545" sldId="308"/>
            <ac:picMk id="4" creationId="{394E11C0-526C-F80E-21C8-2CF44C437D2F}"/>
          </ac:picMkLst>
        </pc:picChg>
        <pc:picChg chg="mod replST">
          <ac:chgData name="SungJaeHyuk" userId="7aafb2f5-e1d4-4f3a-a8de-dacddc6ac9dc" providerId="ADAL" clId="{6F367D3D-114D-44B5-946A-68429B694F3B}" dt="2023-01-16T15:59:06.861" v="1159" actId="1076"/>
          <ac:picMkLst>
            <pc:docMk/>
            <pc:sldMk cId="3335607545" sldId="308"/>
            <ac:picMk id="11" creationId="{E011883B-0529-EA1C-00C5-2E41869F65AC}"/>
          </ac:picMkLst>
        </pc:picChg>
        <pc:picChg chg="del">
          <ac:chgData name="SungJaeHyuk" userId="7aafb2f5-e1d4-4f3a-a8de-dacddc6ac9dc" providerId="ADAL" clId="{6F367D3D-114D-44B5-946A-68429B694F3B}" dt="2023-01-16T15:56:23.562" v="796" actId="478"/>
          <ac:picMkLst>
            <pc:docMk/>
            <pc:sldMk cId="3335607545" sldId="308"/>
            <ac:picMk id="3074" creationId="{ECBCFB9F-8326-2068-384C-A9A5F816038A}"/>
          </ac:picMkLst>
        </pc:picChg>
        <pc:picChg chg="del">
          <ac:chgData name="SungJaeHyuk" userId="7aafb2f5-e1d4-4f3a-a8de-dacddc6ac9dc" providerId="ADAL" clId="{6F367D3D-114D-44B5-946A-68429B694F3B}" dt="2023-01-16T15:56:23.898" v="797" actId="478"/>
          <ac:picMkLst>
            <pc:docMk/>
            <pc:sldMk cId="3335607545" sldId="308"/>
            <ac:picMk id="3076" creationId="{F6362A0C-AD90-4613-BED2-DA3606F4F740}"/>
          </ac:picMkLst>
        </pc:picChg>
      </pc:sldChg>
      <pc:sldChg chg="delSp modSp add mod">
        <pc:chgData name="SungJaeHyuk" userId="7aafb2f5-e1d4-4f3a-a8de-dacddc6ac9dc" providerId="ADAL" clId="{6F367D3D-114D-44B5-946A-68429B694F3B}" dt="2023-01-16T16:32:05.673" v="5153" actId="1036"/>
        <pc:sldMkLst>
          <pc:docMk/>
          <pc:sldMk cId="4026638669" sldId="309"/>
        </pc:sldMkLst>
        <pc:spChg chg="mod">
          <ac:chgData name="SungJaeHyuk" userId="7aafb2f5-e1d4-4f3a-a8de-dacddc6ac9dc" providerId="ADAL" clId="{6F367D3D-114D-44B5-946A-68429B694F3B}" dt="2023-01-16T16:31:56.203" v="5145" actId="20577"/>
          <ac:spMkLst>
            <pc:docMk/>
            <pc:sldMk cId="4026638669" sldId="309"/>
            <ac:spMk id="3" creationId="{FA057AA5-DECF-6DA4-F643-11F7B58AF653}"/>
          </ac:spMkLst>
        </pc:spChg>
        <pc:spChg chg="mod">
          <ac:chgData name="SungJaeHyuk" userId="7aafb2f5-e1d4-4f3a-a8de-dacddc6ac9dc" providerId="ADAL" clId="{6F367D3D-114D-44B5-946A-68429B694F3B}" dt="2023-01-16T16:00:34.301" v="1219" actId="20577"/>
          <ac:spMkLst>
            <pc:docMk/>
            <pc:sldMk cId="4026638669" sldId="309"/>
            <ac:spMk id="10" creationId="{104357EA-57DE-AD07-F0B5-0405F3B37747}"/>
          </ac:spMkLst>
        </pc:spChg>
        <pc:picChg chg="del">
          <ac:chgData name="SungJaeHyuk" userId="7aafb2f5-e1d4-4f3a-a8de-dacddc6ac9dc" providerId="ADAL" clId="{6F367D3D-114D-44B5-946A-68429B694F3B}" dt="2023-01-16T16:00:42.726" v="1224" actId="21"/>
          <ac:picMkLst>
            <pc:docMk/>
            <pc:sldMk cId="4026638669" sldId="309"/>
            <ac:picMk id="4" creationId="{394E11C0-526C-F80E-21C8-2CF44C437D2F}"/>
          </ac:picMkLst>
        </pc:picChg>
        <pc:picChg chg="mod replST">
          <ac:chgData name="SungJaeHyuk" userId="7aafb2f5-e1d4-4f3a-a8de-dacddc6ac9dc" providerId="ADAL" clId="{6F367D3D-114D-44B5-946A-68429B694F3B}" dt="2023-01-16T16:09:45.487" v="2529" actId="1076"/>
          <ac:picMkLst>
            <pc:docMk/>
            <pc:sldMk cId="4026638669" sldId="309"/>
            <ac:picMk id="5" creationId="{1517FBB5-7042-0AA5-99D7-0CC59636749C}"/>
          </ac:picMkLst>
        </pc:picChg>
        <pc:picChg chg="del">
          <ac:chgData name="SungJaeHyuk" userId="7aafb2f5-e1d4-4f3a-a8de-dacddc6ac9dc" providerId="ADAL" clId="{6F367D3D-114D-44B5-946A-68429B694F3B}" dt="2023-01-16T16:00:42.726" v="1224" actId="21"/>
          <ac:picMkLst>
            <pc:docMk/>
            <pc:sldMk cId="4026638669" sldId="309"/>
            <ac:picMk id="11" creationId="{E011883B-0529-EA1C-00C5-2E41869F65AC}"/>
          </ac:picMkLst>
        </pc:picChg>
        <pc:picChg chg="mod replST">
          <ac:chgData name="SungJaeHyuk" userId="7aafb2f5-e1d4-4f3a-a8de-dacddc6ac9dc" providerId="ADAL" clId="{6F367D3D-114D-44B5-946A-68429B694F3B}" dt="2023-01-16T16:10:16.335" v="2545" actId="1076"/>
          <ac:picMkLst>
            <pc:docMk/>
            <pc:sldMk cId="4026638669" sldId="309"/>
            <ac:picMk id="13" creationId="{F307F310-F244-C7BB-0378-820072A98903}"/>
          </ac:picMkLst>
        </pc:picChg>
        <pc:picChg chg="mod replST">
          <ac:chgData name="SungJaeHyuk" userId="7aafb2f5-e1d4-4f3a-a8de-dacddc6ac9dc" providerId="ADAL" clId="{6F367D3D-114D-44B5-946A-68429B694F3B}" dt="2023-01-16T16:10:45.069" v="2651" actId="1076"/>
          <ac:picMkLst>
            <pc:docMk/>
            <pc:sldMk cId="4026638669" sldId="309"/>
            <ac:picMk id="15" creationId="{87BC0103-E91F-886D-15FE-CA6AF2EC0264}"/>
          </ac:picMkLst>
        </pc:picChg>
        <pc:picChg chg="mod replST">
          <ac:chgData name="SungJaeHyuk" userId="7aafb2f5-e1d4-4f3a-a8de-dacddc6ac9dc" providerId="ADAL" clId="{6F367D3D-114D-44B5-946A-68429B694F3B}" dt="2023-01-16T16:11:12.879" v="2699" actId="1076"/>
          <ac:picMkLst>
            <pc:docMk/>
            <pc:sldMk cId="4026638669" sldId="309"/>
            <ac:picMk id="17" creationId="{A5E9DD35-8F29-78F2-230A-40EC138E6596}"/>
          </ac:picMkLst>
        </pc:picChg>
        <pc:picChg chg="mod replST">
          <ac:chgData name="SungJaeHyuk" userId="7aafb2f5-e1d4-4f3a-a8de-dacddc6ac9dc" providerId="ADAL" clId="{6F367D3D-114D-44B5-946A-68429B694F3B}" dt="2023-01-16T16:32:05.673" v="5153" actId="1036"/>
          <ac:picMkLst>
            <pc:docMk/>
            <pc:sldMk cId="4026638669" sldId="309"/>
            <ac:picMk id="19" creationId="{D0EC15D5-3BA0-6AED-EC9E-03596D0DE8A2}"/>
          </ac:picMkLst>
        </pc:picChg>
      </pc:sldChg>
      <pc:sldChg chg="delSp modSp add mod modAnim">
        <pc:chgData name="SungJaeHyuk" userId="7aafb2f5-e1d4-4f3a-a8de-dacddc6ac9dc" providerId="ADAL" clId="{6F367D3D-114D-44B5-946A-68429B694F3B}" dt="2023-01-16T19:56:00.749" v="18581"/>
        <pc:sldMkLst>
          <pc:docMk/>
          <pc:sldMk cId="1067259990" sldId="310"/>
        </pc:sldMkLst>
        <pc:spChg chg="mod">
          <ac:chgData name="SungJaeHyuk" userId="7aafb2f5-e1d4-4f3a-a8de-dacddc6ac9dc" providerId="ADAL" clId="{6F367D3D-114D-44B5-946A-68429B694F3B}" dt="2023-01-16T19:56:00.749" v="18581"/>
          <ac:spMkLst>
            <pc:docMk/>
            <pc:sldMk cId="1067259990" sldId="310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16:39:26.617" v="6691" actId="20577"/>
          <ac:spMkLst>
            <pc:docMk/>
            <pc:sldMk cId="1067259990" sldId="310"/>
            <ac:spMk id="9" creationId="{CE3C0F11-8307-F309-192B-EE8F86980C9B}"/>
          </ac:spMkLst>
        </pc:spChg>
        <pc:picChg chg="del">
          <ac:chgData name="SungJaeHyuk" userId="7aafb2f5-e1d4-4f3a-a8de-dacddc6ac9dc" providerId="ADAL" clId="{6F367D3D-114D-44B5-946A-68429B694F3B}" dt="2023-01-16T16:39:16.236" v="6664" actId="478"/>
          <ac:picMkLst>
            <pc:docMk/>
            <pc:sldMk cId="1067259990" sldId="310"/>
            <ac:picMk id="3" creationId="{5F6A06B5-0830-6B7F-E541-E430CF33A718}"/>
          </ac:picMkLst>
        </pc:picChg>
        <pc:picChg chg="mod replST">
          <ac:chgData name="SungJaeHyuk" userId="7aafb2f5-e1d4-4f3a-a8de-dacddc6ac9dc" providerId="ADAL" clId="{6F367D3D-114D-44B5-946A-68429B694F3B}" dt="2023-01-16T16:34:09.854" v="5265" actId="1036"/>
          <ac:picMkLst>
            <pc:docMk/>
            <pc:sldMk cId="1067259990" sldId="310"/>
            <ac:picMk id="7" creationId="{08ABFFD7-7DB0-2B94-28CF-F082BB52657E}"/>
          </ac:picMkLst>
        </pc:picChg>
        <pc:picChg chg="del">
          <ac:chgData name="SungJaeHyuk" userId="7aafb2f5-e1d4-4f3a-a8de-dacddc6ac9dc" providerId="ADAL" clId="{6F367D3D-114D-44B5-946A-68429B694F3B}" dt="2023-01-16T16:39:16.236" v="6664" actId="478"/>
          <ac:picMkLst>
            <pc:docMk/>
            <pc:sldMk cId="1067259990" sldId="310"/>
            <ac:picMk id="10" creationId="{D726C5AD-BE61-13FD-959B-471226EB2507}"/>
          </ac:picMkLst>
        </pc:picChg>
      </pc:sldChg>
      <pc:sldChg chg="addSp delSp modSp add mod">
        <pc:chgData name="SungJaeHyuk" userId="7aafb2f5-e1d4-4f3a-a8de-dacddc6ac9dc" providerId="ADAL" clId="{6F367D3D-114D-44B5-946A-68429B694F3B}" dt="2023-01-16T19:14:41.813" v="12127" actId="20577"/>
        <pc:sldMkLst>
          <pc:docMk/>
          <pc:sldMk cId="4205114787" sldId="311"/>
        </pc:sldMkLst>
        <pc:spChg chg="mod">
          <ac:chgData name="SungJaeHyuk" userId="7aafb2f5-e1d4-4f3a-a8de-dacddc6ac9dc" providerId="ADAL" clId="{6F367D3D-114D-44B5-946A-68429B694F3B}" dt="2023-01-16T19:14:41.813" v="12127" actId="20577"/>
          <ac:spMkLst>
            <pc:docMk/>
            <pc:sldMk cId="4205114787" sldId="311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18:16:23.253" v="8529" actId="6549"/>
          <ac:spMkLst>
            <pc:docMk/>
            <pc:sldMk cId="4205114787" sldId="311"/>
            <ac:spMk id="9" creationId="{CE3C0F11-8307-F309-192B-EE8F86980C9B}"/>
          </ac:spMkLst>
        </pc:spChg>
        <pc:picChg chg="mod replST">
          <ac:chgData name="SungJaeHyuk" userId="7aafb2f5-e1d4-4f3a-a8de-dacddc6ac9dc" providerId="ADAL" clId="{6F367D3D-114D-44B5-946A-68429B694F3B}" dt="2023-01-16T17:54:42.382" v="8004" actId="1076"/>
          <ac:picMkLst>
            <pc:docMk/>
            <pc:sldMk cId="4205114787" sldId="311"/>
            <ac:picMk id="3" creationId="{0CAEEF30-973B-F493-2447-32D63A149BD2}"/>
          </ac:picMkLst>
        </pc:picChg>
        <pc:picChg chg="del">
          <ac:chgData name="SungJaeHyuk" userId="7aafb2f5-e1d4-4f3a-a8de-dacddc6ac9dc" providerId="ADAL" clId="{6F367D3D-114D-44B5-946A-68429B694F3B}" dt="2023-01-16T17:16:47.712" v="7290" actId="478"/>
          <ac:picMkLst>
            <pc:docMk/>
            <pc:sldMk cId="4205114787" sldId="311"/>
            <ac:picMk id="7" creationId="{08ABFFD7-7DB0-2B94-28CF-F082BB52657E}"/>
          </ac:picMkLst>
        </pc:picChg>
        <pc:picChg chg="del mod replST">
          <ac:chgData name="SungJaeHyuk" userId="7aafb2f5-e1d4-4f3a-a8de-dacddc6ac9dc" providerId="ADAL" clId="{6F367D3D-114D-44B5-946A-68429B694F3B}" dt="2023-01-16T18:02:07.553" v="8259" actId="478"/>
          <ac:picMkLst>
            <pc:docMk/>
            <pc:sldMk cId="4205114787" sldId="311"/>
            <ac:picMk id="11" creationId="{A56CA0DC-E854-405C-429D-F8B9F8E98A95}"/>
          </ac:picMkLst>
        </pc:picChg>
        <pc:picChg chg="del mod ord replST">
          <ac:chgData name="SungJaeHyuk" userId="7aafb2f5-e1d4-4f3a-a8de-dacddc6ac9dc" providerId="ADAL" clId="{6F367D3D-114D-44B5-946A-68429B694F3B}" dt="2023-01-16T18:37:19.202" v="8647" actId="21"/>
          <ac:picMkLst>
            <pc:docMk/>
            <pc:sldMk cId="4205114787" sldId="311"/>
            <ac:picMk id="13" creationId="{8AD62819-5C57-9D71-7542-F541FF81ED52}"/>
          </ac:picMkLst>
        </pc:picChg>
        <pc:picChg chg="del mod replST">
          <ac:chgData name="SungJaeHyuk" userId="7aafb2f5-e1d4-4f3a-a8de-dacddc6ac9dc" providerId="ADAL" clId="{6F367D3D-114D-44B5-946A-68429B694F3B}" dt="2023-01-16T18:37:19.202" v="8647" actId="21"/>
          <ac:picMkLst>
            <pc:docMk/>
            <pc:sldMk cId="4205114787" sldId="311"/>
            <ac:picMk id="15" creationId="{EB8F249D-7519-8684-D6F2-670C9F68AA4A}"/>
          </ac:picMkLst>
        </pc:picChg>
        <pc:picChg chg="del mod replST">
          <ac:chgData name="SungJaeHyuk" userId="7aafb2f5-e1d4-4f3a-a8de-dacddc6ac9dc" providerId="ADAL" clId="{6F367D3D-114D-44B5-946A-68429B694F3B}" dt="2023-01-16T18:37:19.202" v="8647" actId="21"/>
          <ac:picMkLst>
            <pc:docMk/>
            <pc:sldMk cId="4205114787" sldId="311"/>
            <ac:picMk id="17" creationId="{755AFD90-ACA4-ABD7-58E5-732BD72AE5F9}"/>
          </ac:picMkLst>
        </pc:picChg>
        <pc:picChg chg="mod replST">
          <ac:chgData name="SungJaeHyuk" userId="7aafb2f5-e1d4-4f3a-a8de-dacddc6ac9dc" providerId="ADAL" clId="{6F367D3D-114D-44B5-946A-68429B694F3B}" dt="2023-01-16T19:14:40.656" v="12126" actId="1038"/>
          <ac:picMkLst>
            <pc:docMk/>
            <pc:sldMk cId="4205114787" sldId="311"/>
            <ac:picMk id="19" creationId="{9E95365D-DAE9-5282-F5C3-63E4948DDDD9}"/>
          </ac:picMkLst>
        </pc:picChg>
        <pc:picChg chg="add del mod">
          <ac:chgData name="SungJaeHyuk" userId="7aafb2f5-e1d4-4f3a-a8de-dacddc6ac9dc" providerId="ADAL" clId="{6F367D3D-114D-44B5-946A-68429B694F3B}" dt="2023-01-16T18:38:29.910" v="8784"/>
          <ac:picMkLst>
            <pc:docMk/>
            <pc:sldMk cId="4205114787" sldId="311"/>
            <ac:picMk id="20" creationId="{E6743952-27C0-5BF3-9960-BB1447FE3642}"/>
          </ac:picMkLst>
        </pc:picChg>
        <pc:picChg chg="add del mod">
          <ac:chgData name="SungJaeHyuk" userId="7aafb2f5-e1d4-4f3a-a8de-dacddc6ac9dc" providerId="ADAL" clId="{6F367D3D-114D-44B5-946A-68429B694F3B}" dt="2023-01-16T18:38:29.910" v="8784"/>
          <ac:picMkLst>
            <pc:docMk/>
            <pc:sldMk cId="4205114787" sldId="311"/>
            <ac:picMk id="21" creationId="{904B62F0-B67D-071E-01EF-6890E7AA0B7F}"/>
          </ac:picMkLst>
        </pc:picChg>
        <pc:picChg chg="add del mod">
          <ac:chgData name="SungJaeHyuk" userId="7aafb2f5-e1d4-4f3a-a8de-dacddc6ac9dc" providerId="ADAL" clId="{6F367D3D-114D-44B5-946A-68429B694F3B}" dt="2023-01-16T18:38:29.910" v="8784"/>
          <ac:picMkLst>
            <pc:docMk/>
            <pc:sldMk cId="4205114787" sldId="311"/>
            <ac:picMk id="22" creationId="{73023907-1237-880F-31ED-263657AC1773}"/>
          </ac:picMkLst>
        </pc:picChg>
        <pc:picChg chg="mod replST">
          <ac:chgData name="SungJaeHyuk" userId="7aafb2f5-e1d4-4f3a-a8de-dacddc6ac9dc" providerId="ADAL" clId="{6F367D3D-114D-44B5-946A-68429B694F3B}" dt="2023-01-16T19:14:23.009" v="12073" actId="1076"/>
          <ac:picMkLst>
            <pc:docMk/>
            <pc:sldMk cId="4205114787" sldId="311"/>
            <ac:picMk id="24" creationId="{7E1A4B70-38A5-FA06-935C-67A677A88CD0}"/>
          </ac:picMkLst>
        </pc:picChg>
        <pc:picChg chg="del mod replST">
          <ac:chgData name="SungJaeHyuk" userId="7aafb2f5-e1d4-4f3a-a8de-dacddc6ac9dc" providerId="ADAL" clId="{6F367D3D-114D-44B5-946A-68429B694F3B}" dt="2023-01-16T18:50:36.557" v="9906" actId="478"/>
          <ac:picMkLst>
            <pc:docMk/>
            <pc:sldMk cId="4205114787" sldId="311"/>
            <ac:picMk id="26" creationId="{5D04628E-2FF4-039A-FE95-A092A99459F4}"/>
          </ac:picMkLst>
        </pc:picChg>
        <pc:picChg chg="del mod ord replST">
          <ac:chgData name="SungJaeHyuk" userId="7aafb2f5-e1d4-4f3a-a8de-dacddc6ac9dc" providerId="ADAL" clId="{6F367D3D-114D-44B5-946A-68429B694F3B}" dt="2023-01-16T18:50:48.250" v="9936" actId="478"/>
          <ac:picMkLst>
            <pc:docMk/>
            <pc:sldMk cId="4205114787" sldId="311"/>
            <ac:picMk id="28" creationId="{C290138F-6629-83B9-1CCC-07F8EF9A9954}"/>
          </ac:picMkLst>
        </pc:picChg>
        <pc:picChg chg="mod ord replST">
          <ac:chgData name="SungJaeHyuk" userId="7aafb2f5-e1d4-4f3a-a8de-dacddc6ac9dc" providerId="ADAL" clId="{6F367D3D-114D-44B5-946A-68429B694F3B}" dt="2023-01-16T19:14:23.009" v="12073" actId="1076"/>
          <ac:picMkLst>
            <pc:docMk/>
            <pc:sldMk cId="4205114787" sldId="311"/>
            <ac:picMk id="30" creationId="{4B530624-0251-284D-0FA0-8F45F36EFB43}"/>
          </ac:picMkLst>
        </pc:picChg>
      </pc:sldChg>
      <pc:sldChg chg="delSp modSp add del mod">
        <pc:chgData name="SungJaeHyuk" userId="7aafb2f5-e1d4-4f3a-a8de-dacddc6ac9dc" providerId="ADAL" clId="{6F367D3D-114D-44B5-946A-68429B694F3B}" dt="2023-01-16T18:52:37.773" v="10218" actId="47"/>
        <pc:sldMkLst>
          <pc:docMk/>
          <pc:sldMk cId="688516804" sldId="312"/>
        </pc:sldMkLst>
        <pc:spChg chg="del mod">
          <ac:chgData name="SungJaeHyuk" userId="7aafb2f5-e1d4-4f3a-a8de-dacddc6ac9dc" providerId="ADAL" clId="{6F367D3D-114D-44B5-946A-68429B694F3B}" dt="2023-01-16T18:52:32.798" v="10214"/>
          <ac:spMkLst>
            <pc:docMk/>
            <pc:sldMk cId="688516804" sldId="312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18:51:56.601" v="10135" actId="20577"/>
          <ac:spMkLst>
            <pc:docMk/>
            <pc:sldMk cId="688516804" sldId="312"/>
            <ac:spMk id="9" creationId="{CE3C0F11-8307-F309-192B-EE8F86980C9B}"/>
          </ac:spMkLst>
        </pc:spChg>
        <pc:picChg chg="del">
          <ac:chgData name="SungJaeHyuk" userId="7aafb2f5-e1d4-4f3a-a8de-dacddc6ac9dc" providerId="ADAL" clId="{6F367D3D-114D-44B5-946A-68429B694F3B}" dt="2023-01-16T18:52:02.500" v="10136" actId="478"/>
          <ac:picMkLst>
            <pc:docMk/>
            <pc:sldMk cId="688516804" sldId="312"/>
            <ac:picMk id="3" creationId="{0CAEEF30-973B-F493-2447-32D63A149BD2}"/>
          </ac:picMkLst>
        </pc:picChg>
        <pc:picChg chg="del mod replST">
          <ac:chgData name="SungJaeHyuk" userId="7aafb2f5-e1d4-4f3a-a8de-dacddc6ac9dc" providerId="ADAL" clId="{6F367D3D-114D-44B5-946A-68429B694F3B}" dt="2023-01-16T18:52:34.959" v="10216" actId="21"/>
          <ac:picMkLst>
            <pc:docMk/>
            <pc:sldMk cId="688516804" sldId="312"/>
            <ac:picMk id="7" creationId="{C40F115E-3FA3-63F8-CC89-89082DB89269}"/>
          </ac:picMkLst>
        </pc:picChg>
        <pc:picChg chg="del mod replST">
          <ac:chgData name="SungJaeHyuk" userId="7aafb2f5-e1d4-4f3a-a8de-dacddc6ac9dc" providerId="ADAL" clId="{6F367D3D-114D-44B5-946A-68429B694F3B}" dt="2023-01-16T18:52:34.959" v="10216" actId="21"/>
          <ac:picMkLst>
            <pc:docMk/>
            <pc:sldMk cId="688516804" sldId="312"/>
            <ac:picMk id="11" creationId="{93473261-5859-721A-2262-012B33E5781F}"/>
          </ac:picMkLst>
        </pc:picChg>
        <pc:picChg chg="del">
          <ac:chgData name="SungJaeHyuk" userId="7aafb2f5-e1d4-4f3a-a8de-dacddc6ac9dc" providerId="ADAL" clId="{6F367D3D-114D-44B5-946A-68429B694F3B}" dt="2023-01-16T18:52:02.500" v="10136" actId="478"/>
          <ac:picMkLst>
            <pc:docMk/>
            <pc:sldMk cId="688516804" sldId="312"/>
            <ac:picMk id="19" creationId="{9E95365D-DAE9-5282-F5C3-63E4948DDDD9}"/>
          </ac:picMkLst>
        </pc:picChg>
        <pc:picChg chg="del">
          <ac:chgData name="SungJaeHyuk" userId="7aafb2f5-e1d4-4f3a-a8de-dacddc6ac9dc" providerId="ADAL" clId="{6F367D3D-114D-44B5-946A-68429B694F3B}" dt="2023-01-16T18:52:02.500" v="10136" actId="478"/>
          <ac:picMkLst>
            <pc:docMk/>
            <pc:sldMk cId="688516804" sldId="312"/>
            <ac:picMk id="24" creationId="{7E1A4B70-38A5-FA06-935C-67A677A88CD0}"/>
          </ac:picMkLst>
        </pc:picChg>
        <pc:picChg chg="del">
          <ac:chgData name="SungJaeHyuk" userId="7aafb2f5-e1d4-4f3a-a8de-dacddc6ac9dc" providerId="ADAL" clId="{6F367D3D-114D-44B5-946A-68429B694F3B}" dt="2023-01-16T18:52:02.500" v="10136" actId="478"/>
          <ac:picMkLst>
            <pc:docMk/>
            <pc:sldMk cId="688516804" sldId="312"/>
            <ac:picMk id="30" creationId="{4B530624-0251-284D-0FA0-8F45F36EFB43}"/>
          </ac:picMkLst>
        </pc:picChg>
      </pc:sldChg>
      <pc:sldChg chg="addSp delSp modSp add mod">
        <pc:chgData name="SungJaeHyuk" userId="7aafb2f5-e1d4-4f3a-a8de-dacddc6ac9dc" providerId="ADAL" clId="{6F367D3D-114D-44B5-946A-68429B694F3B}" dt="2023-01-16T19:21:54.783" v="13124"/>
        <pc:sldMkLst>
          <pc:docMk/>
          <pc:sldMk cId="1758820665" sldId="313"/>
        </pc:sldMkLst>
        <pc:spChg chg="mod">
          <ac:chgData name="SungJaeHyuk" userId="7aafb2f5-e1d4-4f3a-a8de-dacddc6ac9dc" providerId="ADAL" clId="{6F367D3D-114D-44B5-946A-68429B694F3B}" dt="2023-01-16T19:21:54.783" v="13124"/>
          <ac:spMkLst>
            <pc:docMk/>
            <pc:sldMk cId="1758820665" sldId="313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18:56:07.564" v="10945" actId="20577"/>
          <ac:spMkLst>
            <pc:docMk/>
            <pc:sldMk cId="1758820665" sldId="313"/>
            <ac:spMk id="9" creationId="{CE3C0F11-8307-F309-192B-EE8F86980C9B}"/>
          </ac:spMkLst>
        </pc:spChg>
        <pc:picChg chg="add mod">
          <ac:chgData name="SungJaeHyuk" userId="7aafb2f5-e1d4-4f3a-a8de-dacddc6ac9dc" providerId="ADAL" clId="{6F367D3D-114D-44B5-946A-68429B694F3B}" dt="2023-01-16T18:53:56.354" v="10328" actId="1076"/>
          <ac:picMkLst>
            <pc:docMk/>
            <pc:sldMk cId="1758820665" sldId="313"/>
            <ac:picMk id="2" creationId="{E629C839-4949-22EA-E67C-61511E701301}"/>
          </ac:picMkLst>
        </pc:picChg>
        <pc:picChg chg="del">
          <ac:chgData name="SungJaeHyuk" userId="7aafb2f5-e1d4-4f3a-a8de-dacddc6ac9dc" providerId="ADAL" clId="{6F367D3D-114D-44B5-946A-68429B694F3B}" dt="2023-01-16T18:52:40.581" v="10219" actId="478"/>
          <ac:picMkLst>
            <pc:docMk/>
            <pc:sldMk cId="1758820665" sldId="313"/>
            <ac:picMk id="3" creationId="{0CAEEF30-973B-F493-2447-32D63A149BD2}"/>
          </ac:picMkLst>
        </pc:picChg>
        <pc:picChg chg="add mod">
          <ac:chgData name="SungJaeHyuk" userId="7aafb2f5-e1d4-4f3a-a8de-dacddc6ac9dc" providerId="ADAL" clId="{6F367D3D-114D-44B5-946A-68429B694F3B}" dt="2023-01-16T18:53:56.354" v="10328" actId="1076"/>
          <ac:picMkLst>
            <pc:docMk/>
            <pc:sldMk cId="1758820665" sldId="313"/>
            <ac:picMk id="7" creationId="{E83E3A82-B31F-31FF-BA08-9679F2418C29}"/>
          </ac:picMkLst>
        </pc:picChg>
        <pc:picChg chg="mod replST">
          <ac:chgData name="SungJaeHyuk" userId="7aafb2f5-e1d4-4f3a-a8de-dacddc6ac9dc" providerId="ADAL" clId="{6F367D3D-114D-44B5-946A-68429B694F3B}" dt="2023-01-16T18:53:46.968" v="10322" actId="1076"/>
          <ac:picMkLst>
            <pc:docMk/>
            <pc:sldMk cId="1758820665" sldId="313"/>
            <ac:picMk id="11" creationId="{4D2A17A6-88B5-3FFD-483D-61F601AFF389}"/>
          </ac:picMkLst>
        </pc:picChg>
        <pc:picChg chg="mod replST">
          <ac:chgData name="SungJaeHyuk" userId="7aafb2f5-e1d4-4f3a-a8de-dacddc6ac9dc" providerId="ADAL" clId="{6F367D3D-114D-44B5-946A-68429B694F3B}" dt="2023-01-16T18:54:30.129" v="10441" actId="1076"/>
          <ac:picMkLst>
            <pc:docMk/>
            <pc:sldMk cId="1758820665" sldId="313"/>
            <ac:picMk id="13" creationId="{1C75F4D6-7D65-EDE7-FC65-8F680BB3D145}"/>
          </ac:picMkLst>
        </pc:picChg>
        <pc:picChg chg="mod replST">
          <ac:chgData name="SungJaeHyuk" userId="7aafb2f5-e1d4-4f3a-a8de-dacddc6ac9dc" providerId="ADAL" clId="{6F367D3D-114D-44B5-946A-68429B694F3B}" dt="2023-01-16T18:55:49.487" v="10827" actId="1076"/>
          <ac:picMkLst>
            <pc:docMk/>
            <pc:sldMk cId="1758820665" sldId="313"/>
            <ac:picMk id="15" creationId="{CFE8BE73-FA55-A703-CF79-CC5BE0EA3640}"/>
          </ac:picMkLst>
        </pc:picChg>
        <pc:picChg chg="del mod replST">
          <ac:chgData name="SungJaeHyuk" userId="7aafb2f5-e1d4-4f3a-a8de-dacddc6ac9dc" providerId="ADAL" clId="{6F367D3D-114D-44B5-946A-68429B694F3B}" dt="2023-01-16T18:57:38.042" v="11233" actId="478"/>
          <ac:picMkLst>
            <pc:docMk/>
            <pc:sldMk cId="1758820665" sldId="313"/>
            <ac:picMk id="17" creationId="{160BD083-C3C1-019E-E23C-630B39202F14}"/>
          </ac:picMkLst>
        </pc:picChg>
        <pc:picChg chg="del">
          <ac:chgData name="SungJaeHyuk" userId="7aafb2f5-e1d4-4f3a-a8de-dacddc6ac9dc" providerId="ADAL" clId="{6F367D3D-114D-44B5-946A-68429B694F3B}" dt="2023-01-16T18:52:40.581" v="10219" actId="478"/>
          <ac:picMkLst>
            <pc:docMk/>
            <pc:sldMk cId="1758820665" sldId="313"/>
            <ac:picMk id="19" creationId="{9E95365D-DAE9-5282-F5C3-63E4948DDDD9}"/>
          </ac:picMkLst>
        </pc:picChg>
        <pc:picChg chg="del mod ord replST">
          <ac:chgData name="SungJaeHyuk" userId="7aafb2f5-e1d4-4f3a-a8de-dacddc6ac9dc" providerId="ADAL" clId="{6F367D3D-114D-44B5-946A-68429B694F3B}" dt="2023-01-16T18:58:01.811" v="11346" actId="478"/>
          <ac:picMkLst>
            <pc:docMk/>
            <pc:sldMk cId="1758820665" sldId="313"/>
            <ac:picMk id="20" creationId="{0B634C14-9163-A33A-4D61-87A70BEC31FD}"/>
          </ac:picMkLst>
        </pc:picChg>
        <pc:picChg chg="mod ord replST">
          <ac:chgData name="SungJaeHyuk" userId="7aafb2f5-e1d4-4f3a-a8de-dacddc6ac9dc" providerId="ADAL" clId="{6F367D3D-114D-44B5-946A-68429B694F3B}" dt="2023-01-16T18:58:06.995" v="11354" actId="1036"/>
          <ac:picMkLst>
            <pc:docMk/>
            <pc:sldMk cId="1758820665" sldId="313"/>
            <ac:picMk id="22" creationId="{46094FFF-C16B-A4A7-0B9F-6E68ADE312E9}"/>
          </ac:picMkLst>
        </pc:picChg>
        <pc:picChg chg="del">
          <ac:chgData name="SungJaeHyuk" userId="7aafb2f5-e1d4-4f3a-a8de-dacddc6ac9dc" providerId="ADAL" clId="{6F367D3D-114D-44B5-946A-68429B694F3B}" dt="2023-01-16T18:52:40.581" v="10219" actId="478"/>
          <ac:picMkLst>
            <pc:docMk/>
            <pc:sldMk cId="1758820665" sldId="313"/>
            <ac:picMk id="24" creationId="{7E1A4B70-38A5-FA06-935C-67A677A88CD0}"/>
          </ac:picMkLst>
        </pc:picChg>
        <pc:picChg chg="del mod replST">
          <ac:chgData name="SungJaeHyuk" userId="7aafb2f5-e1d4-4f3a-a8de-dacddc6ac9dc" providerId="ADAL" clId="{6F367D3D-114D-44B5-946A-68429B694F3B}" dt="2023-01-16T19:12:11.669" v="11803" actId="478"/>
          <ac:picMkLst>
            <pc:docMk/>
            <pc:sldMk cId="1758820665" sldId="313"/>
            <ac:picMk id="25" creationId="{8F590E1B-889E-E885-2B7F-44DC6B5CFA75}"/>
          </ac:picMkLst>
        </pc:picChg>
        <pc:picChg chg="del mod ord replST">
          <ac:chgData name="SungJaeHyuk" userId="7aafb2f5-e1d4-4f3a-a8de-dacddc6ac9dc" providerId="ADAL" clId="{6F367D3D-114D-44B5-946A-68429B694F3B}" dt="2023-01-16T19:12:19.834" v="11833" actId="478"/>
          <ac:picMkLst>
            <pc:docMk/>
            <pc:sldMk cId="1758820665" sldId="313"/>
            <ac:picMk id="27" creationId="{CEA7C330-FA09-963F-8FB9-FE15682844B8}"/>
          </ac:picMkLst>
        </pc:picChg>
        <pc:picChg chg="del mod ord replST">
          <ac:chgData name="SungJaeHyuk" userId="7aafb2f5-e1d4-4f3a-a8de-dacddc6ac9dc" providerId="ADAL" clId="{6F367D3D-114D-44B5-946A-68429B694F3B}" dt="2023-01-16T19:16:25.624" v="12301" actId="478"/>
          <ac:picMkLst>
            <pc:docMk/>
            <pc:sldMk cId="1758820665" sldId="313"/>
            <ac:picMk id="29" creationId="{0E914C1F-4FAF-8C27-3C3D-8E9FAF2F7813}"/>
          </ac:picMkLst>
        </pc:picChg>
        <pc:picChg chg="del">
          <ac:chgData name="SungJaeHyuk" userId="7aafb2f5-e1d4-4f3a-a8de-dacddc6ac9dc" providerId="ADAL" clId="{6F367D3D-114D-44B5-946A-68429B694F3B}" dt="2023-01-16T18:52:40.581" v="10219" actId="478"/>
          <ac:picMkLst>
            <pc:docMk/>
            <pc:sldMk cId="1758820665" sldId="313"/>
            <ac:picMk id="30" creationId="{4B530624-0251-284D-0FA0-8F45F36EFB43}"/>
          </ac:picMkLst>
        </pc:picChg>
        <pc:picChg chg="mod ord replST">
          <ac:chgData name="SungJaeHyuk" userId="7aafb2f5-e1d4-4f3a-a8de-dacddc6ac9dc" providerId="ADAL" clId="{6F367D3D-114D-44B5-946A-68429B694F3B}" dt="2023-01-16T19:16:57.249" v="12308" actId="1076"/>
          <ac:picMkLst>
            <pc:docMk/>
            <pc:sldMk cId="1758820665" sldId="313"/>
            <ac:picMk id="32" creationId="{3EB47958-76E6-51D9-8744-DC78387CB605}"/>
          </ac:picMkLst>
        </pc:picChg>
        <pc:picChg chg="del mod replST">
          <ac:chgData name="SungJaeHyuk" userId="7aafb2f5-e1d4-4f3a-a8de-dacddc6ac9dc" providerId="ADAL" clId="{6F367D3D-114D-44B5-946A-68429B694F3B}" dt="2023-01-16T19:19:38.698" v="12757" actId="478"/>
          <ac:picMkLst>
            <pc:docMk/>
            <pc:sldMk cId="1758820665" sldId="313"/>
            <ac:picMk id="34" creationId="{339633E4-2664-90E6-9420-F685650C5BA8}"/>
          </ac:picMkLst>
        </pc:picChg>
        <pc:picChg chg="add del mod">
          <ac:chgData name="SungJaeHyuk" userId="7aafb2f5-e1d4-4f3a-a8de-dacddc6ac9dc" providerId="ADAL" clId="{6F367D3D-114D-44B5-946A-68429B694F3B}" dt="2023-01-16T19:19:22.475" v="12725" actId="478"/>
          <ac:picMkLst>
            <pc:docMk/>
            <pc:sldMk cId="1758820665" sldId="313"/>
            <ac:picMk id="35" creationId="{18131D37-D0DA-26F9-126E-B60E841B4109}"/>
          </ac:picMkLst>
        </pc:picChg>
        <pc:picChg chg="mod ord replST">
          <ac:chgData name="SungJaeHyuk" userId="7aafb2f5-e1d4-4f3a-a8de-dacddc6ac9dc" providerId="ADAL" clId="{6F367D3D-114D-44B5-946A-68429B694F3B}" dt="2023-01-16T19:19:44.291" v="12761" actId="1076"/>
          <ac:picMkLst>
            <pc:docMk/>
            <pc:sldMk cId="1758820665" sldId="313"/>
            <ac:picMk id="37" creationId="{7F4FB2DD-74F3-1468-6A37-37867A5E4AA5}"/>
          </ac:picMkLst>
        </pc:picChg>
        <pc:picChg chg="mod ord replST">
          <ac:chgData name="SungJaeHyuk" userId="7aafb2f5-e1d4-4f3a-a8de-dacddc6ac9dc" providerId="ADAL" clId="{6F367D3D-114D-44B5-946A-68429B694F3B}" dt="2023-01-16T19:19:38.699" v="12759" actId="962"/>
          <ac:picMkLst>
            <pc:docMk/>
            <pc:sldMk cId="1758820665" sldId="313"/>
            <ac:picMk id="39" creationId="{1C422E9C-825B-76C0-D0EA-FC5D02AC86A7}"/>
          </ac:picMkLst>
        </pc:picChg>
      </pc:sldChg>
      <pc:sldChg chg="addSp delSp modSp add mod">
        <pc:chgData name="SungJaeHyuk" userId="7aafb2f5-e1d4-4f3a-a8de-dacddc6ac9dc" providerId="ADAL" clId="{6F367D3D-114D-44B5-946A-68429B694F3B}" dt="2023-01-16T19:34:16.113" v="13201" actId="1076"/>
        <pc:sldMkLst>
          <pc:docMk/>
          <pc:sldMk cId="1584354269" sldId="314"/>
        </pc:sldMkLst>
        <pc:spChg chg="del">
          <ac:chgData name="SungJaeHyuk" userId="7aafb2f5-e1d4-4f3a-a8de-dacddc6ac9dc" providerId="ADAL" clId="{6F367D3D-114D-44B5-946A-68429B694F3B}" dt="2023-01-16T19:28:42.447" v="13190" actId="478"/>
          <ac:spMkLst>
            <pc:docMk/>
            <pc:sldMk cId="1584354269" sldId="314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19:28:40.278" v="13189" actId="20577"/>
          <ac:spMkLst>
            <pc:docMk/>
            <pc:sldMk cId="1584354269" sldId="314"/>
            <ac:spMk id="9" creationId="{CE3C0F11-8307-F309-192B-EE8F86980C9B}"/>
          </ac:spMkLst>
        </pc:spChg>
        <pc:picChg chg="del">
          <ac:chgData name="SungJaeHyuk" userId="7aafb2f5-e1d4-4f3a-a8de-dacddc6ac9dc" providerId="ADAL" clId="{6F367D3D-114D-44B5-946A-68429B694F3B}" dt="2023-01-16T19:28:45.812" v="13191" actId="478"/>
          <ac:picMkLst>
            <pc:docMk/>
            <pc:sldMk cId="1584354269" sldId="314"/>
            <ac:picMk id="2" creationId="{E629C839-4949-22EA-E67C-61511E701301}"/>
          </ac:picMkLst>
        </pc:picChg>
        <pc:picChg chg="del">
          <ac:chgData name="SungJaeHyuk" userId="7aafb2f5-e1d4-4f3a-a8de-dacddc6ac9dc" providerId="ADAL" clId="{6F367D3D-114D-44B5-946A-68429B694F3B}" dt="2023-01-16T19:28:45.812" v="13191" actId="478"/>
          <ac:picMkLst>
            <pc:docMk/>
            <pc:sldMk cId="1584354269" sldId="314"/>
            <ac:picMk id="7" creationId="{E83E3A82-B31F-31FF-BA08-9679F2418C29}"/>
          </ac:picMkLst>
        </pc:picChg>
        <pc:picChg chg="add mod">
          <ac:chgData name="SungJaeHyuk" userId="7aafb2f5-e1d4-4f3a-a8de-dacddc6ac9dc" providerId="ADAL" clId="{6F367D3D-114D-44B5-946A-68429B694F3B}" dt="2023-01-16T19:34:16.113" v="13201" actId="1076"/>
          <ac:picMkLst>
            <pc:docMk/>
            <pc:sldMk cId="1584354269" sldId="314"/>
            <ac:picMk id="10" creationId="{6DB2065E-4F9C-80C0-3DC2-28B8E41EE387}"/>
          </ac:picMkLst>
        </pc:picChg>
        <pc:picChg chg="del">
          <ac:chgData name="SungJaeHyuk" userId="7aafb2f5-e1d4-4f3a-a8de-dacddc6ac9dc" providerId="ADAL" clId="{6F367D3D-114D-44B5-946A-68429B694F3B}" dt="2023-01-16T19:28:45.812" v="13191" actId="478"/>
          <ac:picMkLst>
            <pc:docMk/>
            <pc:sldMk cId="1584354269" sldId="314"/>
            <ac:picMk id="11" creationId="{4D2A17A6-88B5-3FFD-483D-61F601AFF389}"/>
          </ac:picMkLst>
        </pc:picChg>
        <pc:picChg chg="del">
          <ac:chgData name="SungJaeHyuk" userId="7aafb2f5-e1d4-4f3a-a8de-dacddc6ac9dc" providerId="ADAL" clId="{6F367D3D-114D-44B5-946A-68429B694F3B}" dt="2023-01-16T19:28:45.812" v="13191" actId="478"/>
          <ac:picMkLst>
            <pc:docMk/>
            <pc:sldMk cId="1584354269" sldId="314"/>
            <ac:picMk id="13" creationId="{1C75F4D6-7D65-EDE7-FC65-8F680BB3D145}"/>
          </ac:picMkLst>
        </pc:picChg>
        <pc:picChg chg="add mod">
          <ac:chgData name="SungJaeHyuk" userId="7aafb2f5-e1d4-4f3a-a8de-dacddc6ac9dc" providerId="ADAL" clId="{6F367D3D-114D-44B5-946A-68429B694F3B}" dt="2023-01-16T19:34:16.113" v="13201" actId="1076"/>
          <ac:picMkLst>
            <pc:docMk/>
            <pc:sldMk cId="1584354269" sldId="314"/>
            <ac:picMk id="14" creationId="{DB8E70E1-E954-F0EA-28C7-532A8A1777CC}"/>
          </ac:picMkLst>
        </pc:picChg>
        <pc:picChg chg="del">
          <ac:chgData name="SungJaeHyuk" userId="7aafb2f5-e1d4-4f3a-a8de-dacddc6ac9dc" providerId="ADAL" clId="{6F367D3D-114D-44B5-946A-68429B694F3B}" dt="2023-01-16T19:28:45.812" v="13191" actId="478"/>
          <ac:picMkLst>
            <pc:docMk/>
            <pc:sldMk cId="1584354269" sldId="314"/>
            <ac:picMk id="15" creationId="{CFE8BE73-FA55-A703-CF79-CC5BE0EA3640}"/>
          </ac:picMkLst>
        </pc:picChg>
        <pc:picChg chg="del">
          <ac:chgData name="SungJaeHyuk" userId="7aafb2f5-e1d4-4f3a-a8de-dacddc6ac9dc" providerId="ADAL" clId="{6F367D3D-114D-44B5-946A-68429B694F3B}" dt="2023-01-16T19:28:45.812" v="13191" actId="478"/>
          <ac:picMkLst>
            <pc:docMk/>
            <pc:sldMk cId="1584354269" sldId="314"/>
            <ac:picMk id="22" creationId="{46094FFF-C16B-A4A7-0B9F-6E68ADE312E9}"/>
          </ac:picMkLst>
        </pc:picChg>
        <pc:picChg chg="del">
          <ac:chgData name="SungJaeHyuk" userId="7aafb2f5-e1d4-4f3a-a8de-dacddc6ac9dc" providerId="ADAL" clId="{6F367D3D-114D-44B5-946A-68429B694F3B}" dt="2023-01-16T19:28:45.812" v="13191" actId="478"/>
          <ac:picMkLst>
            <pc:docMk/>
            <pc:sldMk cId="1584354269" sldId="314"/>
            <ac:picMk id="32" creationId="{3EB47958-76E6-51D9-8744-DC78387CB605}"/>
          </ac:picMkLst>
        </pc:picChg>
        <pc:picChg chg="del">
          <ac:chgData name="SungJaeHyuk" userId="7aafb2f5-e1d4-4f3a-a8de-dacddc6ac9dc" providerId="ADAL" clId="{6F367D3D-114D-44B5-946A-68429B694F3B}" dt="2023-01-16T19:28:45.812" v="13191" actId="478"/>
          <ac:picMkLst>
            <pc:docMk/>
            <pc:sldMk cId="1584354269" sldId="314"/>
            <ac:picMk id="37" creationId="{7F4FB2DD-74F3-1468-6A37-37867A5E4AA5}"/>
          </ac:picMkLst>
        </pc:picChg>
        <pc:picChg chg="del">
          <ac:chgData name="SungJaeHyuk" userId="7aafb2f5-e1d4-4f3a-a8de-dacddc6ac9dc" providerId="ADAL" clId="{6F367D3D-114D-44B5-946A-68429B694F3B}" dt="2023-01-16T19:28:45.812" v="13191" actId="478"/>
          <ac:picMkLst>
            <pc:docMk/>
            <pc:sldMk cId="1584354269" sldId="314"/>
            <ac:picMk id="39" creationId="{1C422E9C-825B-76C0-D0EA-FC5D02AC86A7}"/>
          </ac:picMkLst>
        </pc:picChg>
      </pc:sldChg>
      <pc:sldChg chg="delSp modSp add mod ord">
        <pc:chgData name="SungJaeHyuk" userId="7aafb2f5-e1d4-4f3a-a8de-dacddc6ac9dc" providerId="ADAL" clId="{6F367D3D-114D-44B5-946A-68429B694F3B}" dt="2023-01-16T19:43:09.139" v="15741" actId="20577"/>
        <pc:sldMkLst>
          <pc:docMk/>
          <pc:sldMk cId="3950440019" sldId="315"/>
        </pc:sldMkLst>
        <pc:spChg chg="mod">
          <ac:chgData name="SungJaeHyuk" userId="7aafb2f5-e1d4-4f3a-a8de-dacddc6ac9dc" providerId="ADAL" clId="{6F367D3D-114D-44B5-946A-68429B694F3B}" dt="2023-01-16T19:43:09.139" v="15741" actId="20577"/>
          <ac:spMkLst>
            <pc:docMk/>
            <pc:sldMk cId="3950440019" sldId="315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19:41:40.747" v="15311" actId="6549"/>
          <ac:spMkLst>
            <pc:docMk/>
            <pc:sldMk cId="3950440019" sldId="315"/>
            <ac:spMk id="9" creationId="{CE3C0F11-8307-F309-192B-EE8F86980C9B}"/>
          </ac:spMkLst>
        </pc:spChg>
        <pc:picChg chg="del">
          <ac:chgData name="SungJaeHyuk" userId="7aafb2f5-e1d4-4f3a-a8de-dacddc6ac9dc" providerId="ADAL" clId="{6F367D3D-114D-44B5-946A-68429B694F3B}" dt="2023-01-16T19:35:32.310" v="13234" actId="478"/>
          <ac:picMkLst>
            <pc:docMk/>
            <pc:sldMk cId="3950440019" sldId="315"/>
            <ac:picMk id="2" creationId="{E629C839-4949-22EA-E67C-61511E701301}"/>
          </ac:picMkLst>
        </pc:picChg>
        <pc:picChg chg="del">
          <ac:chgData name="SungJaeHyuk" userId="7aafb2f5-e1d4-4f3a-a8de-dacddc6ac9dc" providerId="ADAL" clId="{6F367D3D-114D-44B5-946A-68429B694F3B}" dt="2023-01-16T19:35:32.310" v="13234" actId="478"/>
          <ac:picMkLst>
            <pc:docMk/>
            <pc:sldMk cId="3950440019" sldId="315"/>
            <ac:picMk id="7" creationId="{E83E3A82-B31F-31FF-BA08-9679F2418C29}"/>
          </ac:picMkLst>
        </pc:picChg>
        <pc:picChg chg="del">
          <ac:chgData name="SungJaeHyuk" userId="7aafb2f5-e1d4-4f3a-a8de-dacddc6ac9dc" providerId="ADAL" clId="{6F367D3D-114D-44B5-946A-68429B694F3B}" dt="2023-01-16T19:35:32.310" v="13234" actId="478"/>
          <ac:picMkLst>
            <pc:docMk/>
            <pc:sldMk cId="3950440019" sldId="315"/>
            <ac:picMk id="11" creationId="{4D2A17A6-88B5-3FFD-483D-61F601AFF389}"/>
          </ac:picMkLst>
        </pc:picChg>
        <pc:picChg chg="del">
          <ac:chgData name="SungJaeHyuk" userId="7aafb2f5-e1d4-4f3a-a8de-dacddc6ac9dc" providerId="ADAL" clId="{6F367D3D-114D-44B5-946A-68429B694F3B}" dt="2023-01-16T19:35:32.310" v="13234" actId="478"/>
          <ac:picMkLst>
            <pc:docMk/>
            <pc:sldMk cId="3950440019" sldId="315"/>
            <ac:picMk id="13" creationId="{1C75F4D6-7D65-EDE7-FC65-8F680BB3D145}"/>
          </ac:picMkLst>
        </pc:picChg>
        <pc:picChg chg="del">
          <ac:chgData name="SungJaeHyuk" userId="7aafb2f5-e1d4-4f3a-a8de-dacddc6ac9dc" providerId="ADAL" clId="{6F367D3D-114D-44B5-946A-68429B694F3B}" dt="2023-01-16T19:35:32.310" v="13234" actId="478"/>
          <ac:picMkLst>
            <pc:docMk/>
            <pc:sldMk cId="3950440019" sldId="315"/>
            <ac:picMk id="15" creationId="{CFE8BE73-FA55-A703-CF79-CC5BE0EA3640}"/>
          </ac:picMkLst>
        </pc:picChg>
        <pc:picChg chg="del">
          <ac:chgData name="SungJaeHyuk" userId="7aafb2f5-e1d4-4f3a-a8de-dacddc6ac9dc" providerId="ADAL" clId="{6F367D3D-114D-44B5-946A-68429B694F3B}" dt="2023-01-16T19:35:32.310" v="13234" actId="478"/>
          <ac:picMkLst>
            <pc:docMk/>
            <pc:sldMk cId="3950440019" sldId="315"/>
            <ac:picMk id="22" creationId="{46094FFF-C16B-A4A7-0B9F-6E68ADE312E9}"/>
          </ac:picMkLst>
        </pc:picChg>
        <pc:picChg chg="del">
          <ac:chgData name="SungJaeHyuk" userId="7aafb2f5-e1d4-4f3a-a8de-dacddc6ac9dc" providerId="ADAL" clId="{6F367D3D-114D-44B5-946A-68429B694F3B}" dt="2023-01-16T19:35:32.310" v="13234" actId="478"/>
          <ac:picMkLst>
            <pc:docMk/>
            <pc:sldMk cId="3950440019" sldId="315"/>
            <ac:picMk id="32" creationId="{3EB47958-76E6-51D9-8744-DC78387CB605}"/>
          </ac:picMkLst>
        </pc:picChg>
        <pc:picChg chg="del">
          <ac:chgData name="SungJaeHyuk" userId="7aafb2f5-e1d4-4f3a-a8de-dacddc6ac9dc" providerId="ADAL" clId="{6F367D3D-114D-44B5-946A-68429B694F3B}" dt="2023-01-16T19:35:32.310" v="13234" actId="478"/>
          <ac:picMkLst>
            <pc:docMk/>
            <pc:sldMk cId="3950440019" sldId="315"/>
            <ac:picMk id="37" creationId="{7F4FB2DD-74F3-1468-6A37-37867A5E4AA5}"/>
          </ac:picMkLst>
        </pc:picChg>
        <pc:picChg chg="del">
          <ac:chgData name="SungJaeHyuk" userId="7aafb2f5-e1d4-4f3a-a8de-dacddc6ac9dc" providerId="ADAL" clId="{6F367D3D-114D-44B5-946A-68429B694F3B}" dt="2023-01-16T19:35:32.310" v="13234" actId="478"/>
          <ac:picMkLst>
            <pc:docMk/>
            <pc:sldMk cId="3950440019" sldId="315"/>
            <ac:picMk id="39" creationId="{1C422E9C-825B-76C0-D0EA-FC5D02AC86A7}"/>
          </ac:picMkLst>
        </pc:picChg>
      </pc:sldChg>
      <pc:sldChg chg="modSp add mod">
        <pc:chgData name="SungJaeHyuk" userId="7aafb2f5-e1d4-4f3a-a8de-dacddc6ac9dc" providerId="ADAL" clId="{6F367D3D-114D-44B5-946A-68429B694F3B}" dt="2023-01-16T19:52:23.055" v="17995"/>
        <pc:sldMkLst>
          <pc:docMk/>
          <pc:sldMk cId="554340666" sldId="316"/>
        </pc:sldMkLst>
        <pc:spChg chg="mod">
          <ac:chgData name="SungJaeHyuk" userId="7aafb2f5-e1d4-4f3a-a8de-dacddc6ac9dc" providerId="ADAL" clId="{6F367D3D-114D-44B5-946A-68429B694F3B}" dt="2023-01-16T19:52:23.055" v="17995"/>
          <ac:spMkLst>
            <pc:docMk/>
            <pc:sldMk cId="554340666" sldId="316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19:44:10.695" v="15789" actId="20577"/>
          <ac:spMkLst>
            <pc:docMk/>
            <pc:sldMk cId="554340666" sldId="316"/>
            <ac:spMk id="9" creationId="{CE3C0F11-8307-F309-192B-EE8F86980C9B}"/>
          </ac:spMkLst>
        </pc:spChg>
        <pc:picChg chg="mod replST">
          <ac:chgData name="SungJaeHyuk" userId="7aafb2f5-e1d4-4f3a-a8de-dacddc6ac9dc" providerId="ADAL" clId="{6F367D3D-114D-44B5-946A-68429B694F3B}" dt="2023-01-16T19:51:55.260" v="17984" actId="1037"/>
          <ac:picMkLst>
            <pc:docMk/>
            <pc:sldMk cId="554340666" sldId="316"/>
            <ac:picMk id="3" creationId="{A2B2DB71-91DE-A988-751F-01A869692311}"/>
          </ac:picMkLst>
        </pc:picChg>
      </pc:sldChg>
      <pc:sldChg chg="addSp delSp modSp add mod">
        <pc:chgData name="SungJaeHyuk" userId="7aafb2f5-e1d4-4f3a-a8de-dacddc6ac9dc" providerId="ADAL" clId="{6F367D3D-114D-44B5-946A-68429B694F3B}" dt="2023-01-16T20:13:48.199" v="19317" actId="1076"/>
        <pc:sldMkLst>
          <pc:docMk/>
          <pc:sldMk cId="660735443" sldId="317"/>
        </pc:sldMkLst>
        <pc:spChg chg="mod">
          <ac:chgData name="SungJaeHyuk" userId="7aafb2f5-e1d4-4f3a-a8de-dacddc6ac9dc" providerId="ADAL" clId="{6F367D3D-114D-44B5-946A-68429B694F3B}" dt="2023-01-16T20:01:15.358" v="18827" actId="20577"/>
          <ac:spMkLst>
            <pc:docMk/>
            <pc:sldMk cId="660735443" sldId="317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19:52:36.921" v="18022" actId="20577"/>
          <ac:spMkLst>
            <pc:docMk/>
            <pc:sldMk cId="660735443" sldId="317"/>
            <ac:spMk id="9" creationId="{CE3C0F11-8307-F309-192B-EE8F86980C9B}"/>
          </ac:spMkLst>
        </pc:spChg>
        <pc:picChg chg="del">
          <ac:chgData name="SungJaeHyuk" userId="7aafb2f5-e1d4-4f3a-a8de-dacddc6ac9dc" providerId="ADAL" clId="{6F367D3D-114D-44B5-946A-68429B694F3B}" dt="2023-01-16T20:01:17.581" v="18828" actId="478"/>
          <ac:picMkLst>
            <pc:docMk/>
            <pc:sldMk cId="660735443" sldId="317"/>
            <ac:picMk id="3" creationId="{A2B2DB71-91DE-A988-751F-01A869692311}"/>
          </ac:picMkLst>
        </pc:picChg>
        <pc:picChg chg="mod replST">
          <ac:chgData name="SungJaeHyuk" userId="7aafb2f5-e1d4-4f3a-a8de-dacddc6ac9dc" providerId="ADAL" clId="{6F367D3D-114D-44B5-946A-68429B694F3B}" dt="2023-01-16T19:54:12.537" v="18471" actId="1076"/>
          <ac:picMkLst>
            <pc:docMk/>
            <pc:sldMk cId="660735443" sldId="317"/>
            <ac:picMk id="7" creationId="{EF9C8ED6-F0C0-B11F-D917-6A1FD7B9BD9B}"/>
          </ac:picMkLst>
        </pc:picChg>
        <pc:picChg chg="mod replST">
          <ac:chgData name="SungJaeHyuk" userId="7aafb2f5-e1d4-4f3a-a8de-dacddc6ac9dc" providerId="ADAL" clId="{6F367D3D-114D-44B5-946A-68429B694F3B}" dt="2023-01-16T19:54:59.685" v="18571" actId="1076"/>
          <ac:picMkLst>
            <pc:docMk/>
            <pc:sldMk cId="660735443" sldId="317"/>
            <ac:picMk id="11" creationId="{F0FA7B77-2D18-E933-4DAA-1E832CDAA8F6}"/>
          </ac:picMkLst>
        </pc:picChg>
        <pc:picChg chg="del mod replST">
          <ac:chgData name="SungJaeHyuk" userId="7aafb2f5-e1d4-4f3a-a8de-dacddc6ac9dc" providerId="ADAL" clId="{6F367D3D-114D-44B5-946A-68429B694F3B}" dt="2023-01-16T20:07:31.780" v="18881" actId="478"/>
          <ac:picMkLst>
            <pc:docMk/>
            <pc:sldMk cId="660735443" sldId="317"/>
            <ac:picMk id="13" creationId="{E742078C-63C5-9A11-3492-83710DD7A976}"/>
          </ac:picMkLst>
        </pc:picChg>
        <pc:picChg chg="mod ord replST">
          <ac:chgData name="SungJaeHyuk" userId="7aafb2f5-e1d4-4f3a-a8de-dacddc6ac9dc" providerId="ADAL" clId="{6F367D3D-114D-44B5-946A-68429B694F3B}" dt="2023-01-16T20:07:35.302" v="18884" actId="1076"/>
          <ac:picMkLst>
            <pc:docMk/>
            <pc:sldMk cId="660735443" sldId="317"/>
            <ac:picMk id="15" creationId="{33AF97B8-3CBE-A008-A8F1-8DD497CE2C79}"/>
          </ac:picMkLst>
        </pc:picChg>
        <pc:picChg chg="del mod replST">
          <ac:chgData name="SungJaeHyuk" userId="7aafb2f5-e1d4-4f3a-a8de-dacddc6ac9dc" providerId="ADAL" clId="{6F367D3D-114D-44B5-946A-68429B694F3B}" dt="2023-01-16T20:13:27.106" v="19313" actId="478"/>
          <ac:picMkLst>
            <pc:docMk/>
            <pc:sldMk cId="660735443" sldId="317"/>
            <ac:picMk id="17" creationId="{708CDA09-65ED-542F-539C-C98BB6E736C4}"/>
          </ac:picMkLst>
        </pc:picChg>
        <pc:picChg chg="mod ord replST">
          <ac:chgData name="SungJaeHyuk" userId="7aafb2f5-e1d4-4f3a-a8de-dacddc6ac9dc" providerId="ADAL" clId="{6F367D3D-114D-44B5-946A-68429B694F3B}" dt="2023-01-16T20:13:27.106" v="19315" actId="962"/>
          <ac:picMkLst>
            <pc:docMk/>
            <pc:sldMk cId="660735443" sldId="317"/>
            <ac:picMk id="19" creationId="{2F61087A-AB86-3299-0B4D-A7D3AE4F29DE}"/>
          </ac:picMkLst>
        </pc:picChg>
        <pc:picChg chg="add mod">
          <ac:chgData name="SungJaeHyuk" userId="7aafb2f5-e1d4-4f3a-a8de-dacddc6ac9dc" providerId="ADAL" clId="{6F367D3D-114D-44B5-946A-68429B694F3B}" dt="2023-01-16T20:13:48.199" v="19317" actId="1076"/>
          <ac:picMkLst>
            <pc:docMk/>
            <pc:sldMk cId="660735443" sldId="317"/>
            <ac:picMk id="20" creationId="{C2DFF51C-2BB6-4B0D-558D-907F9FA84231}"/>
          </ac:picMkLst>
        </pc:picChg>
      </pc:sldChg>
      <pc:sldChg chg="delSp modSp add mod">
        <pc:chgData name="SungJaeHyuk" userId="7aafb2f5-e1d4-4f3a-a8de-dacddc6ac9dc" providerId="ADAL" clId="{6F367D3D-114D-44B5-946A-68429B694F3B}" dt="2023-01-16T20:13:07.165" v="19285" actId="1076"/>
        <pc:sldMkLst>
          <pc:docMk/>
          <pc:sldMk cId="2796943493" sldId="318"/>
        </pc:sldMkLst>
        <pc:spChg chg="mod">
          <ac:chgData name="SungJaeHyuk" userId="7aafb2f5-e1d4-4f3a-a8de-dacddc6ac9dc" providerId="ADAL" clId="{6F367D3D-114D-44B5-946A-68429B694F3B}" dt="2023-01-16T20:12:53.800" v="19281" actId="20577"/>
          <ac:spMkLst>
            <pc:docMk/>
            <pc:sldMk cId="2796943493" sldId="318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20:09:56.586" v="18932" actId="20577"/>
          <ac:spMkLst>
            <pc:docMk/>
            <pc:sldMk cId="2796943493" sldId="318"/>
            <ac:spMk id="9" creationId="{CE3C0F11-8307-F309-192B-EE8F86980C9B}"/>
          </ac:spMkLst>
        </pc:spChg>
        <pc:picChg chg="del">
          <ac:chgData name="SungJaeHyuk" userId="7aafb2f5-e1d4-4f3a-a8de-dacddc6ac9dc" providerId="ADAL" clId="{6F367D3D-114D-44B5-946A-68429B694F3B}" dt="2023-01-16T20:10:17.026" v="19019" actId="478"/>
          <ac:picMkLst>
            <pc:docMk/>
            <pc:sldMk cId="2796943493" sldId="318"/>
            <ac:picMk id="2" creationId="{E629C839-4949-22EA-E67C-61511E701301}"/>
          </ac:picMkLst>
        </pc:picChg>
        <pc:picChg chg="del">
          <ac:chgData name="SungJaeHyuk" userId="7aafb2f5-e1d4-4f3a-a8de-dacddc6ac9dc" providerId="ADAL" clId="{6F367D3D-114D-44B5-946A-68429B694F3B}" dt="2023-01-16T20:10:17.026" v="19019" actId="478"/>
          <ac:picMkLst>
            <pc:docMk/>
            <pc:sldMk cId="2796943493" sldId="318"/>
            <ac:picMk id="7" creationId="{E83E3A82-B31F-31FF-BA08-9679F2418C29}"/>
          </ac:picMkLst>
        </pc:picChg>
        <pc:picChg chg="del mod replST">
          <ac:chgData name="SungJaeHyuk" userId="7aafb2f5-e1d4-4f3a-a8de-dacddc6ac9dc" providerId="ADAL" clId="{6F367D3D-114D-44B5-946A-68429B694F3B}" dt="2023-01-16T20:12:21.496" v="19203" actId="478"/>
          <ac:picMkLst>
            <pc:docMk/>
            <pc:sldMk cId="2796943493" sldId="318"/>
            <ac:picMk id="10" creationId="{44C21D9F-3C14-1FC6-4F55-4235B0653C2F}"/>
          </ac:picMkLst>
        </pc:picChg>
        <pc:picChg chg="del">
          <ac:chgData name="SungJaeHyuk" userId="7aafb2f5-e1d4-4f3a-a8de-dacddc6ac9dc" providerId="ADAL" clId="{6F367D3D-114D-44B5-946A-68429B694F3B}" dt="2023-01-16T20:10:17.026" v="19019" actId="478"/>
          <ac:picMkLst>
            <pc:docMk/>
            <pc:sldMk cId="2796943493" sldId="318"/>
            <ac:picMk id="11" creationId="{4D2A17A6-88B5-3FFD-483D-61F601AFF389}"/>
          </ac:picMkLst>
        </pc:picChg>
        <pc:picChg chg="del">
          <ac:chgData name="SungJaeHyuk" userId="7aafb2f5-e1d4-4f3a-a8de-dacddc6ac9dc" providerId="ADAL" clId="{6F367D3D-114D-44B5-946A-68429B694F3B}" dt="2023-01-16T20:10:17.026" v="19019" actId="478"/>
          <ac:picMkLst>
            <pc:docMk/>
            <pc:sldMk cId="2796943493" sldId="318"/>
            <ac:picMk id="13" creationId="{1C75F4D6-7D65-EDE7-FC65-8F680BB3D145}"/>
          </ac:picMkLst>
        </pc:picChg>
        <pc:picChg chg="mod replST">
          <ac:chgData name="SungJaeHyuk" userId="7aafb2f5-e1d4-4f3a-a8de-dacddc6ac9dc" providerId="ADAL" clId="{6F367D3D-114D-44B5-946A-68429B694F3B}" dt="2023-01-16T20:12:57.103" v="19282" actId="1076"/>
          <ac:picMkLst>
            <pc:docMk/>
            <pc:sldMk cId="2796943493" sldId="318"/>
            <ac:picMk id="14" creationId="{3BFC924B-12B3-394A-E678-6C96C77ACCDD}"/>
          </ac:picMkLst>
        </pc:picChg>
        <pc:picChg chg="del">
          <ac:chgData name="SungJaeHyuk" userId="7aafb2f5-e1d4-4f3a-a8de-dacddc6ac9dc" providerId="ADAL" clId="{6F367D3D-114D-44B5-946A-68429B694F3B}" dt="2023-01-16T20:10:17.026" v="19019" actId="478"/>
          <ac:picMkLst>
            <pc:docMk/>
            <pc:sldMk cId="2796943493" sldId="318"/>
            <ac:picMk id="15" creationId="{CFE8BE73-FA55-A703-CF79-CC5BE0EA3640}"/>
          </ac:picMkLst>
        </pc:picChg>
        <pc:picChg chg="mod ord replST">
          <ac:chgData name="SungJaeHyuk" userId="7aafb2f5-e1d4-4f3a-a8de-dacddc6ac9dc" providerId="ADAL" clId="{6F367D3D-114D-44B5-946A-68429B694F3B}" dt="2023-01-16T20:13:07.165" v="19285" actId="1076"/>
          <ac:picMkLst>
            <pc:docMk/>
            <pc:sldMk cId="2796943493" sldId="318"/>
            <ac:picMk id="17" creationId="{4D61B933-60E9-8DA3-7B88-BA47F58518B7}"/>
          </ac:picMkLst>
        </pc:picChg>
        <pc:picChg chg="del">
          <ac:chgData name="SungJaeHyuk" userId="7aafb2f5-e1d4-4f3a-a8de-dacddc6ac9dc" providerId="ADAL" clId="{6F367D3D-114D-44B5-946A-68429B694F3B}" dt="2023-01-16T20:10:17.026" v="19019" actId="478"/>
          <ac:picMkLst>
            <pc:docMk/>
            <pc:sldMk cId="2796943493" sldId="318"/>
            <ac:picMk id="22" creationId="{46094FFF-C16B-A4A7-0B9F-6E68ADE312E9}"/>
          </ac:picMkLst>
        </pc:picChg>
        <pc:picChg chg="del">
          <ac:chgData name="SungJaeHyuk" userId="7aafb2f5-e1d4-4f3a-a8de-dacddc6ac9dc" providerId="ADAL" clId="{6F367D3D-114D-44B5-946A-68429B694F3B}" dt="2023-01-16T20:10:17.026" v="19019" actId="478"/>
          <ac:picMkLst>
            <pc:docMk/>
            <pc:sldMk cId="2796943493" sldId="318"/>
            <ac:picMk id="32" creationId="{3EB47958-76E6-51D9-8744-DC78387CB605}"/>
          </ac:picMkLst>
        </pc:picChg>
        <pc:picChg chg="del">
          <ac:chgData name="SungJaeHyuk" userId="7aafb2f5-e1d4-4f3a-a8de-dacddc6ac9dc" providerId="ADAL" clId="{6F367D3D-114D-44B5-946A-68429B694F3B}" dt="2023-01-16T20:10:17.026" v="19019" actId="478"/>
          <ac:picMkLst>
            <pc:docMk/>
            <pc:sldMk cId="2796943493" sldId="318"/>
            <ac:picMk id="37" creationId="{7F4FB2DD-74F3-1468-6A37-37867A5E4AA5}"/>
          </ac:picMkLst>
        </pc:picChg>
        <pc:picChg chg="del">
          <ac:chgData name="SungJaeHyuk" userId="7aafb2f5-e1d4-4f3a-a8de-dacddc6ac9dc" providerId="ADAL" clId="{6F367D3D-114D-44B5-946A-68429B694F3B}" dt="2023-01-16T20:10:17.026" v="19019" actId="478"/>
          <ac:picMkLst>
            <pc:docMk/>
            <pc:sldMk cId="2796943493" sldId="318"/>
            <ac:picMk id="39" creationId="{1C422E9C-825B-76C0-D0EA-FC5D02AC86A7}"/>
          </ac:picMkLst>
        </pc:picChg>
      </pc:sldChg>
      <pc:sldChg chg="addSp delSp modSp add mod">
        <pc:chgData name="SungJaeHyuk" userId="7aafb2f5-e1d4-4f3a-a8de-dacddc6ac9dc" providerId="ADAL" clId="{6F367D3D-114D-44B5-946A-68429B694F3B}" dt="2023-01-16T20:24:01.748" v="20918" actId="20577"/>
        <pc:sldMkLst>
          <pc:docMk/>
          <pc:sldMk cId="1177181948" sldId="319"/>
        </pc:sldMkLst>
        <pc:spChg chg="mod">
          <ac:chgData name="SungJaeHyuk" userId="7aafb2f5-e1d4-4f3a-a8de-dacddc6ac9dc" providerId="ADAL" clId="{6F367D3D-114D-44B5-946A-68429B694F3B}" dt="2023-01-16T20:24:01.748" v="20918" actId="20577"/>
          <ac:spMkLst>
            <pc:docMk/>
            <pc:sldMk cId="1177181948" sldId="319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20:13:59.943" v="19329" actId="20577"/>
          <ac:spMkLst>
            <pc:docMk/>
            <pc:sldMk cId="1177181948" sldId="319"/>
            <ac:spMk id="9" creationId="{CE3C0F11-8307-F309-192B-EE8F86980C9B}"/>
          </ac:spMkLst>
        </pc:spChg>
        <pc:picChg chg="mod replST">
          <ac:chgData name="SungJaeHyuk" userId="7aafb2f5-e1d4-4f3a-a8de-dacddc6ac9dc" providerId="ADAL" clId="{6F367D3D-114D-44B5-946A-68429B694F3B}" dt="2023-01-16T20:15:00.442" v="19594" actId="1037"/>
          <ac:picMkLst>
            <pc:docMk/>
            <pc:sldMk cId="1177181948" sldId="319"/>
            <ac:picMk id="3" creationId="{B4E44C9A-71A8-43BD-967D-FABAA49A05CF}"/>
          </ac:picMkLst>
        </pc:picChg>
        <pc:picChg chg="del">
          <ac:chgData name="SungJaeHyuk" userId="7aafb2f5-e1d4-4f3a-a8de-dacddc6ac9dc" providerId="ADAL" clId="{6F367D3D-114D-44B5-946A-68429B694F3B}" dt="2023-01-16T20:15:20.169" v="19638" actId="478"/>
          <ac:picMkLst>
            <pc:docMk/>
            <pc:sldMk cId="1177181948" sldId="319"/>
            <ac:picMk id="7" creationId="{EF9C8ED6-F0C0-B11F-D917-6A1FD7B9BD9B}"/>
          </ac:picMkLst>
        </pc:picChg>
        <pc:picChg chg="add del mod">
          <ac:chgData name="SungJaeHyuk" userId="7aafb2f5-e1d4-4f3a-a8de-dacddc6ac9dc" providerId="ADAL" clId="{6F367D3D-114D-44B5-946A-68429B694F3B}" dt="2023-01-16T20:15:06.147" v="19620"/>
          <ac:picMkLst>
            <pc:docMk/>
            <pc:sldMk cId="1177181948" sldId="319"/>
            <ac:picMk id="10" creationId="{D61830CD-C402-0F94-B606-4BCD2918DBBB}"/>
          </ac:picMkLst>
        </pc:picChg>
        <pc:picChg chg="del">
          <ac:chgData name="SungJaeHyuk" userId="7aafb2f5-e1d4-4f3a-a8de-dacddc6ac9dc" providerId="ADAL" clId="{6F367D3D-114D-44B5-946A-68429B694F3B}" dt="2023-01-16T20:15:20.169" v="19638" actId="478"/>
          <ac:picMkLst>
            <pc:docMk/>
            <pc:sldMk cId="1177181948" sldId="319"/>
            <ac:picMk id="11" creationId="{F0FA7B77-2D18-E933-4DAA-1E832CDAA8F6}"/>
          </ac:picMkLst>
        </pc:picChg>
        <pc:picChg chg="add mod">
          <ac:chgData name="SungJaeHyuk" userId="7aafb2f5-e1d4-4f3a-a8de-dacddc6ac9dc" providerId="ADAL" clId="{6F367D3D-114D-44B5-946A-68429B694F3B}" dt="2023-01-16T20:15:12.222" v="19622" actId="1076"/>
          <ac:picMkLst>
            <pc:docMk/>
            <pc:sldMk cId="1177181948" sldId="319"/>
            <ac:picMk id="12" creationId="{4F738505-B3F1-1E37-9067-0EC3DAAFEDD4}"/>
          </ac:picMkLst>
        </pc:picChg>
        <pc:picChg chg="add mod">
          <ac:chgData name="SungJaeHyuk" userId="7aafb2f5-e1d4-4f3a-a8de-dacddc6ac9dc" providerId="ADAL" clId="{6F367D3D-114D-44B5-946A-68429B694F3B}" dt="2023-01-16T20:16:25.961" v="19932" actId="1076"/>
          <ac:picMkLst>
            <pc:docMk/>
            <pc:sldMk cId="1177181948" sldId="319"/>
            <ac:picMk id="13" creationId="{7B965754-99AF-CF50-088A-EC97E2A31C22}"/>
          </ac:picMkLst>
        </pc:picChg>
        <pc:picChg chg="del">
          <ac:chgData name="SungJaeHyuk" userId="7aafb2f5-e1d4-4f3a-a8de-dacddc6ac9dc" providerId="ADAL" clId="{6F367D3D-114D-44B5-946A-68429B694F3B}" dt="2023-01-16T20:15:20.169" v="19638" actId="478"/>
          <ac:picMkLst>
            <pc:docMk/>
            <pc:sldMk cId="1177181948" sldId="319"/>
            <ac:picMk id="15" creationId="{33AF97B8-3CBE-A008-A8F1-8DD497CE2C79}"/>
          </ac:picMkLst>
        </pc:picChg>
        <pc:picChg chg="mod replST">
          <ac:chgData name="SungJaeHyuk" userId="7aafb2f5-e1d4-4f3a-a8de-dacddc6ac9dc" providerId="ADAL" clId="{6F367D3D-114D-44B5-946A-68429B694F3B}" dt="2023-01-16T20:18:58.926" v="20237" actId="1076"/>
          <ac:picMkLst>
            <pc:docMk/>
            <pc:sldMk cId="1177181948" sldId="319"/>
            <ac:picMk id="16" creationId="{BCAA7857-C2C1-A02C-6B7A-2742F0A18DEB}"/>
          </ac:picMkLst>
        </pc:picChg>
        <pc:picChg chg="add mod">
          <ac:chgData name="SungJaeHyuk" userId="7aafb2f5-e1d4-4f3a-a8de-dacddc6ac9dc" providerId="ADAL" clId="{6F367D3D-114D-44B5-946A-68429B694F3B}" dt="2023-01-16T20:18:46.438" v="20183" actId="1076"/>
          <ac:picMkLst>
            <pc:docMk/>
            <pc:sldMk cId="1177181948" sldId="319"/>
            <ac:picMk id="17" creationId="{EFC7C3C6-785A-DA40-F89C-EE7598C51CC3}"/>
          </ac:picMkLst>
        </pc:picChg>
        <pc:picChg chg="del">
          <ac:chgData name="SungJaeHyuk" userId="7aafb2f5-e1d4-4f3a-a8de-dacddc6ac9dc" providerId="ADAL" clId="{6F367D3D-114D-44B5-946A-68429B694F3B}" dt="2023-01-16T20:15:20.169" v="19638" actId="478"/>
          <ac:picMkLst>
            <pc:docMk/>
            <pc:sldMk cId="1177181948" sldId="319"/>
            <ac:picMk id="19" creationId="{2F61087A-AB86-3299-0B4D-A7D3AE4F29DE}"/>
          </ac:picMkLst>
        </pc:picChg>
        <pc:picChg chg="del">
          <ac:chgData name="SungJaeHyuk" userId="7aafb2f5-e1d4-4f3a-a8de-dacddc6ac9dc" providerId="ADAL" clId="{6F367D3D-114D-44B5-946A-68429B694F3B}" dt="2023-01-16T20:15:20.169" v="19638" actId="478"/>
          <ac:picMkLst>
            <pc:docMk/>
            <pc:sldMk cId="1177181948" sldId="319"/>
            <ac:picMk id="20" creationId="{C2DFF51C-2BB6-4B0D-558D-907F9FA84231}"/>
          </ac:picMkLst>
        </pc:picChg>
        <pc:picChg chg="del mod replST">
          <ac:chgData name="SungJaeHyuk" userId="7aafb2f5-e1d4-4f3a-a8de-dacddc6ac9dc" providerId="ADAL" clId="{6F367D3D-114D-44B5-946A-68429B694F3B}" dt="2023-01-16T20:19:35.069" v="20376" actId="478"/>
          <ac:picMkLst>
            <pc:docMk/>
            <pc:sldMk cId="1177181948" sldId="319"/>
            <ac:picMk id="21" creationId="{1FD1EF65-1BE1-58DA-B7C1-519F0929A263}"/>
          </ac:picMkLst>
        </pc:picChg>
        <pc:picChg chg="del mod ord replST">
          <ac:chgData name="SungJaeHyuk" userId="7aafb2f5-e1d4-4f3a-a8de-dacddc6ac9dc" providerId="ADAL" clId="{6F367D3D-114D-44B5-946A-68429B694F3B}" dt="2023-01-16T20:20:53.747" v="20613" actId="478"/>
          <ac:picMkLst>
            <pc:docMk/>
            <pc:sldMk cId="1177181948" sldId="319"/>
            <ac:picMk id="23" creationId="{7452607C-DE7D-623A-D4C4-F921F81CD455}"/>
          </ac:picMkLst>
        </pc:picChg>
        <pc:picChg chg="mod replST">
          <ac:chgData name="SungJaeHyuk" userId="7aafb2f5-e1d4-4f3a-a8de-dacddc6ac9dc" providerId="ADAL" clId="{6F367D3D-114D-44B5-946A-68429B694F3B}" dt="2023-01-16T20:20:38.174" v="20545" actId="1076"/>
          <ac:picMkLst>
            <pc:docMk/>
            <pc:sldMk cId="1177181948" sldId="319"/>
            <ac:picMk id="25" creationId="{444F9838-0FF9-0C71-0EBE-6BD53FCCBDBB}"/>
          </ac:picMkLst>
        </pc:picChg>
        <pc:picChg chg="mod replST">
          <ac:chgData name="SungJaeHyuk" userId="7aafb2f5-e1d4-4f3a-a8de-dacddc6ac9dc" providerId="ADAL" clId="{6F367D3D-114D-44B5-946A-68429B694F3B}" dt="2023-01-16T20:22:37.127" v="20734" actId="1076"/>
          <ac:picMkLst>
            <pc:docMk/>
            <pc:sldMk cId="1177181948" sldId="319"/>
            <ac:picMk id="27" creationId="{48645A21-023F-81A0-D87F-2068880BDDD6}"/>
          </ac:picMkLst>
        </pc:picChg>
        <pc:picChg chg="add del mod">
          <ac:chgData name="SungJaeHyuk" userId="7aafb2f5-e1d4-4f3a-a8de-dacddc6ac9dc" providerId="ADAL" clId="{6F367D3D-114D-44B5-946A-68429B694F3B}" dt="2023-01-16T20:23:05.389" v="20764" actId="478"/>
          <ac:picMkLst>
            <pc:docMk/>
            <pc:sldMk cId="1177181948" sldId="319"/>
            <ac:picMk id="28" creationId="{7986ABAA-53AC-8AA7-39EF-A0707AD01CE4}"/>
          </ac:picMkLst>
        </pc:picChg>
        <pc:picChg chg="mod ord replST">
          <ac:chgData name="SungJaeHyuk" userId="7aafb2f5-e1d4-4f3a-a8de-dacddc6ac9dc" providerId="ADAL" clId="{6F367D3D-114D-44B5-946A-68429B694F3B}" dt="2023-01-16T20:23:05.389" v="20766" actId="962"/>
          <ac:picMkLst>
            <pc:docMk/>
            <pc:sldMk cId="1177181948" sldId="319"/>
            <ac:picMk id="30" creationId="{4C1F568A-E9A3-7EF1-2D7D-7CCCB6278E0E}"/>
          </ac:picMkLst>
        </pc:picChg>
      </pc:sldChg>
      <pc:sldChg chg="addSp delSp modSp add mod">
        <pc:chgData name="SungJaeHyuk" userId="7aafb2f5-e1d4-4f3a-a8de-dacddc6ac9dc" providerId="ADAL" clId="{6F367D3D-114D-44B5-946A-68429B694F3B}" dt="2023-01-16T20:47:59.103" v="21516" actId="1076"/>
        <pc:sldMkLst>
          <pc:docMk/>
          <pc:sldMk cId="1965693595" sldId="320"/>
        </pc:sldMkLst>
        <pc:spChg chg="del">
          <ac:chgData name="SungJaeHyuk" userId="7aafb2f5-e1d4-4f3a-a8de-dacddc6ac9dc" providerId="ADAL" clId="{6F367D3D-114D-44B5-946A-68429B694F3B}" dt="2023-01-16T20:24:19.492" v="20931" actId="478"/>
          <ac:spMkLst>
            <pc:docMk/>
            <pc:sldMk cId="1965693595" sldId="320"/>
            <ac:spMk id="6" creationId="{DE3308CF-07FA-5764-B2A7-A1D43ACCFE97}"/>
          </ac:spMkLst>
        </pc:spChg>
        <pc:spChg chg="mod">
          <ac:chgData name="SungJaeHyuk" userId="7aafb2f5-e1d4-4f3a-a8de-dacddc6ac9dc" providerId="ADAL" clId="{6F367D3D-114D-44B5-946A-68429B694F3B}" dt="2023-01-16T20:24:16.451" v="20930" actId="20577"/>
          <ac:spMkLst>
            <pc:docMk/>
            <pc:sldMk cId="1965693595" sldId="320"/>
            <ac:spMk id="9" creationId="{CE3C0F11-8307-F309-192B-EE8F86980C9B}"/>
          </ac:spMkLst>
        </pc:spChg>
        <pc:picChg chg="del">
          <ac:chgData name="SungJaeHyuk" userId="7aafb2f5-e1d4-4f3a-a8de-dacddc6ac9dc" providerId="ADAL" clId="{6F367D3D-114D-44B5-946A-68429B694F3B}" dt="2023-01-16T20:24:22.110" v="20933" actId="478"/>
          <ac:picMkLst>
            <pc:docMk/>
            <pc:sldMk cId="1965693595" sldId="320"/>
            <ac:picMk id="3" creationId="{B4E44C9A-71A8-43BD-967D-FABAA49A05CF}"/>
          </ac:picMkLst>
        </pc:picChg>
        <pc:picChg chg="mod replST">
          <ac:chgData name="SungJaeHyuk" userId="7aafb2f5-e1d4-4f3a-a8de-dacddc6ac9dc" providerId="ADAL" clId="{6F367D3D-114D-44B5-946A-68429B694F3B}" dt="2023-01-16T20:24:54.321" v="20958" actId="1076"/>
          <ac:picMkLst>
            <pc:docMk/>
            <pc:sldMk cId="1965693595" sldId="320"/>
            <ac:picMk id="7" creationId="{30B86DFB-4FA7-81F8-0F32-D106E514B201}"/>
          </ac:picMkLst>
        </pc:picChg>
        <pc:picChg chg="del mod replST">
          <ac:chgData name="SungJaeHyuk" userId="7aafb2f5-e1d4-4f3a-a8de-dacddc6ac9dc" providerId="ADAL" clId="{6F367D3D-114D-44B5-946A-68429B694F3B}" dt="2023-01-16T20:27:45.803" v="21010" actId="478"/>
          <ac:picMkLst>
            <pc:docMk/>
            <pc:sldMk cId="1965693595" sldId="320"/>
            <ac:picMk id="11" creationId="{D19FD3B1-E37D-5AB8-057A-78653747C658}"/>
          </ac:picMkLst>
        </pc:picChg>
        <pc:picChg chg="del">
          <ac:chgData name="SungJaeHyuk" userId="7aafb2f5-e1d4-4f3a-a8de-dacddc6ac9dc" providerId="ADAL" clId="{6F367D3D-114D-44B5-946A-68429B694F3B}" dt="2023-01-16T20:24:21.404" v="20932" actId="478"/>
          <ac:picMkLst>
            <pc:docMk/>
            <pc:sldMk cId="1965693595" sldId="320"/>
            <ac:picMk id="12" creationId="{4F738505-B3F1-1E37-9067-0EC3DAAFEDD4}"/>
          </ac:picMkLst>
        </pc:picChg>
        <pc:picChg chg="del">
          <ac:chgData name="SungJaeHyuk" userId="7aafb2f5-e1d4-4f3a-a8de-dacddc6ac9dc" providerId="ADAL" clId="{6F367D3D-114D-44B5-946A-68429B694F3B}" dt="2023-01-16T20:24:21.404" v="20932" actId="478"/>
          <ac:picMkLst>
            <pc:docMk/>
            <pc:sldMk cId="1965693595" sldId="320"/>
            <ac:picMk id="13" creationId="{7B965754-99AF-CF50-088A-EC97E2A31C22}"/>
          </ac:picMkLst>
        </pc:picChg>
        <pc:picChg chg="mod ord replST">
          <ac:chgData name="SungJaeHyuk" userId="7aafb2f5-e1d4-4f3a-a8de-dacddc6ac9dc" providerId="ADAL" clId="{6F367D3D-114D-44B5-946A-68429B694F3B}" dt="2023-01-16T20:47:59.103" v="21516" actId="1076"/>
          <ac:picMkLst>
            <pc:docMk/>
            <pc:sldMk cId="1965693595" sldId="320"/>
            <ac:picMk id="15" creationId="{E5374F63-4D8A-F3D1-F146-BD5CDA7CFE70}"/>
          </ac:picMkLst>
        </pc:picChg>
        <pc:picChg chg="del">
          <ac:chgData name="SungJaeHyuk" userId="7aafb2f5-e1d4-4f3a-a8de-dacddc6ac9dc" providerId="ADAL" clId="{6F367D3D-114D-44B5-946A-68429B694F3B}" dt="2023-01-16T20:24:21.404" v="20932" actId="478"/>
          <ac:picMkLst>
            <pc:docMk/>
            <pc:sldMk cId="1965693595" sldId="320"/>
            <ac:picMk id="16" creationId="{BCAA7857-C2C1-A02C-6B7A-2742F0A18DEB}"/>
          </ac:picMkLst>
        </pc:picChg>
        <pc:picChg chg="del">
          <ac:chgData name="SungJaeHyuk" userId="7aafb2f5-e1d4-4f3a-a8de-dacddc6ac9dc" providerId="ADAL" clId="{6F367D3D-114D-44B5-946A-68429B694F3B}" dt="2023-01-16T20:24:21.404" v="20932" actId="478"/>
          <ac:picMkLst>
            <pc:docMk/>
            <pc:sldMk cId="1965693595" sldId="320"/>
            <ac:picMk id="17" creationId="{EFC7C3C6-785A-DA40-F89C-EE7598C51CC3}"/>
          </ac:picMkLst>
        </pc:picChg>
        <pc:picChg chg="mod replST">
          <ac:chgData name="SungJaeHyuk" userId="7aafb2f5-e1d4-4f3a-a8de-dacddc6ac9dc" providerId="ADAL" clId="{6F367D3D-114D-44B5-946A-68429B694F3B}" dt="2023-01-16T20:47:59.103" v="21516" actId="1076"/>
          <ac:picMkLst>
            <pc:docMk/>
            <pc:sldMk cId="1965693595" sldId="320"/>
            <ac:picMk id="19" creationId="{52DBE140-31E6-E9A9-776A-6DD7FF90EEAB}"/>
          </ac:picMkLst>
        </pc:picChg>
        <pc:picChg chg="mod replST">
          <ac:chgData name="SungJaeHyuk" userId="7aafb2f5-e1d4-4f3a-a8de-dacddc6ac9dc" providerId="ADAL" clId="{6F367D3D-114D-44B5-946A-68429B694F3B}" dt="2023-01-16T20:40:00.764" v="21131" actId="1076"/>
          <ac:picMkLst>
            <pc:docMk/>
            <pc:sldMk cId="1965693595" sldId="320"/>
            <ac:picMk id="21" creationId="{12DC66A5-0843-1828-D91C-74A2C0D5CDB1}"/>
          </ac:picMkLst>
        </pc:picChg>
        <pc:picChg chg="add del mod">
          <ac:chgData name="SungJaeHyuk" userId="7aafb2f5-e1d4-4f3a-a8de-dacddc6ac9dc" providerId="ADAL" clId="{6F367D3D-114D-44B5-946A-68429B694F3B}" dt="2023-01-16T20:39:00.519" v="21094" actId="478"/>
          <ac:picMkLst>
            <pc:docMk/>
            <pc:sldMk cId="1965693595" sldId="320"/>
            <ac:picMk id="22" creationId="{5AF3F583-FAB5-2A61-A5C4-08F6B066128C}"/>
          </ac:picMkLst>
        </pc:picChg>
        <pc:picChg chg="del mod ord replST">
          <ac:chgData name="SungJaeHyuk" userId="7aafb2f5-e1d4-4f3a-a8de-dacddc6ac9dc" providerId="ADAL" clId="{6F367D3D-114D-44B5-946A-68429B694F3B}" dt="2023-01-16T20:39:54.266" v="21127" actId="478"/>
          <ac:picMkLst>
            <pc:docMk/>
            <pc:sldMk cId="1965693595" sldId="320"/>
            <ac:picMk id="24" creationId="{804298EC-BA53-489E-A1AD-BD61B5542B45}"/>
          </ac:picMkLst>
        </pc:picChg>
        <pc:picChg chg="del">
          <ac:chgData name="SungJaeHyuk" userId="7aafb2f5-e1d4-4f3a-a8de-dacddc6ac9dc" providerId="ADAL" clId="{6F367D3D-114D-44B5-946A-68429B694F3B}" dt="2023-01-16T20:24:21.404" v="20932" actId="478"/>
          <ac:picMkLst>
            <pc:docMk/>
            <pc:sldMk cId="1965693595" sldId="320"/>
            <ac:picMk id="25" creationId="{444F9838-0FF9-0C71-0EBE-6BD53FCCBDBB}"/>
          </ac:picMkLst>
        </pc:picChg>
        <pc:picChg chg="del">
          <ac:chgData name="SungJaeHyuk" userId="7aafb2f5-e1d4-4f3a-a8de-dacddc6ac9dc" providerId="ADAL" clId="{6F367D3D-114D-44B5-946A-68429B694F3B}" dt="2023-01-16T20:24:21.404" v="20932" actId="478"/>
          <ac:picMkLst>
            <pc:docMk/>
            <pc:sldMk cId="1965693595" sldId="320"/>
            <ac:picMk id="27" creationId="{48645A21-023F-81A0-D87F-2068880BDDD6}"/>
          </ac:picMkLst>
        </pc:picChg>
        <pc:picChg chg="del mod ord replST">
          <ac:chgData name="SungJaeHyuk" userId="7aafb2f5-e1d4-4f3a-a8de-dacddc6ac9dc" providerId="ADAL" clId="{6F367D3D-114D-44B5-946A-68429B694F3B}" dt="2023-01-16T20:41:05.881" v="21186" actId="478"/>
          <ac:picMkLst>
            <pc:docMk/>
            <pc:sldMk cId="1965693595" sldId="320"/>
            <ac:picMk id="28" creationId="{F156B2FE-31D9-AD03-3494-E15EA29D925A}"/>
          </ac:picMkLst>
        </pc:picChg>
        <pc:picChg chg="del">
          <ac:chgData name="SungJaeHyuk" userId="7aafb2f5-e1d4-4f3a-a8de-dacddc6ac9dc" providerId="ADAL" clId="{6F367D3D-114D-44B5-946A-68429B694F3B}" dt="2023-01-16T20:24:21.404" v="20932" actId="478"/>
          <ac:picMkLst>
            <pc:docMk/>
            <pc:sldMk cId="1965693595" sldId="320"/>
            <ac:picMk id="30" creationId="{4C1F568A-E9A3-7EF1-2D7D-7CCCB6278E0E}"/>
          </ac:picMkLst>
        </pc:picChg>
        <pc:picChg chg="mod replST">
          <ac:chgData name="SungJaeHyuk" userId="7aafb2f5-e1d4-4f3a-a8de-dacddc6ac9dc" providerId="ADAL" clId="{6F367D3D-114D-44B5-946A-68429B694F3B}" dt="2023-01-16T20:41:26.753" v="21190" actId="1076"/>
          <ac:picMkLst>
            <pc:docMk/>
            <pc:sldMk cId="1965693595" sldId="320"/>
            <ac:picMk id="31" creationId="{5F6B177F-8484-A84F-A693-EDF862317B1B}"/>
          </ac:picMkLst>
        </pc:picChg>
        <pc:picChg chg="mod ord replST">
          <ac:chgData name="SungJaeHyuk" userId="7aafb2f5-e1d4-4f3a-a8de-dacddc6ac9dc" providerId="ADAL" clId="{6F367D3D-114D-44B5-946A-68429B694F3B}" dt="2023-01-16T20:47:59.103" v="21516" actId="1076"/>
          <ac:picMkLst>
            <pc:docMk/>
            <pc:sldMk cId="1965693595" sldId="320"/>
            <ac:picMk id="33" creationId="{1D7CBE37-A00C-0C67-B64E-A8C008721A6C}"/>
          </ac:picMkLst>
        </pc:picChg>
      </pc:sldChg>
      <pc:sldChg chg="addSp delSp modSp add mod">
        <pc:chgData name="SungJaeHyuk" userId="7aafb2f5-e1d4-4f3a-a8de-dacddc6ac9dc" providerId="ADAL" clId="{6F367D3D-114D-44B5-946A-68429B694F3B}" dt="2023-01-16T20:48:19.428" v="21519" actId="571"/>
        <pc:sldMkLst>
          <pc:docMk/>
          <pc:sldMk cId="1187775450" sldId="321"/>
        </pc:sldMkLst>
        <pc:spChg chg="mod">
          <ac:chgData name="SungJaeHyuk" userId="7aafb2f5-e1d4-4f3a-a8de-dacddc6ac9dc" providerId="ADAL" clId="{6F367D3D-114D-44B5-946A-68429B694F3B}" dt="2023-01-16T20:41:35.281" v="21200" actId="20577"/>
          <ac:spMkLst>
            <pc:docMk/>
            <pc:sldMk cId="1187775450" sldId="321"/>
            <ac:spMk id="9" creationId="{CE3C0F11-8307-F309-192B-EE8F86980C9B}"/>
          </ac:spMkLst>
        </pc:spChg>
        <pc:picChg chg="del mod ord replST">
          <ac:chgData name="SungJaeHyuk" userId="7aafb2f5-e1d4-4f3a-a8de-dacddc6ac9dc" providerId="ADAL" clId="{6F367D3D-114D-44B5-946A-68429B694F3B}" dt="2023-01-16T20:42:10.415" v="21263" actId="478"/>
          <ac:picMkLst>
            <pc:docMk/>
            <pc:sldMk cId="1187775450" sldId="321"/>
            <ac:picMk id="3" creationId="{926AE5D6-65C7-B2AE-DD63-4768843C9EF1}"/>
          </ac:picMkLst>
        </pc:picChg>
        <pc:picChg chg="del mod">
          <ac:chgData name="SungJaeHyuk" userId="7aafb2f5-e1d4-4f3a-a8de-dacddc6ac9dc" providerId="ADAL" clId="{6F367D3D-114D-44B5-946A-68429B694F3B}" dt="2023-01-16T20:41:57.317" v="21231" actId="478"/>
          <ac:picMkLst>
            <pc:docMk/>
            <pc:sldMk cId="1187775450" sldId="321"/>
            <ac:picMk id="7" creationId="{30B86DFB-4FA7-81F8-0F32-D106E514B201}"/>
          </ac:picMkLst>
        </pc:picChg>
        <pc:picChg chg="mod ord replST">
          <ac:chgData name="SungJaeHyuk" userId="7aafb2f5-e1d4-4f3a-a8de-dacddc6ac9dc" providerId="ADAL" clId="{6F367D3D-114D-44B5-946A-68429B694F3B}" dt="2023-01-16T20:48:16.742" v="21518" actId="1076"/>
          <ac:picMkLst>
            <pc:docMk/>
            <pc:sldMk cId="1187775450" sldId="321"/>
            <ac:picMk id="10" creationId="{39261EB7-BAFB-DB04-5348-AF9E68700BCC}"/>
          </ac:picMkLst>
        </pc:picChg>
        <pc:picChg chg="mod ord replST">
          <ac:chgData name="SungJaeHyuk" userId="7aafb2f5-e1d4-4f3a-a8de-dacddc6ac9dc" providerId="ADAL" clId="{6F367D3D-114D-44B5-946A-68429B694F3B}" dt="2023-01-16T20:47:44.676" v="21515" actId="1076"/>
          <ac:picMkLst>
            <pc:docMk/>
            <pc:sldMk cId="1187775450" sldId="321"/>
            <ac:picMk id="12" creationId="{E6A4355D-F4A5-4B34-3698-7748FB06E8DB}"/>
          </ac:picMkLst>
        </pc:picChg>
        <pc:picChg chg="del mod ord replST">
          <ac:chgData name="SungJaeHyuk" userId="7aafb2f5-e1d4-4f3a-a8de-dacddc6ac9dc" providerId="ADAL" clId="{6F367D3D-114D-44B5-946A-68429B694F3B}" dt="2023-01-16T20:46:04.296" v="21388" actId="478"/>
          <ac:picMkLst>
            <pc:docMk/>
            <pc:sldMk cId="1187775450" sldId="321"/>
            <ac:picMk id="14" creationId="{A20675FF-0151-628D-8C1A-13C6CC285477}"/>
          </ac:picMkLst>
        </pc:picChg>
        <pc:picChg chg="del mod">
          <ac:chgData name="SungJaeHyuk" userId="7aafb2f5-e1d4-4f3a-a8de-dacddc6ac9dc" providerId="ADAL" clId="{6F367D3D-114D-44B5-946A-68429B694F3B}" dt="2023-01-16T20:44:15.335" v="21294" actId="478"/>
          <ac:picMkLst>
            <pc:docMk/>
            <pc:sldMk cId="1187775450" sldId="321"/>
            <ac:picMk id="15" creationId="{E5374F63-4D8A-F3D1-F146-BD5CDA7CFE70}"/>
          </ac:picMkLst>
        </pc:picChg>
        <pc:picChg chg="add del mod">
          <ac:chgData name="SungJaeHyuk" userId="7aafb2f5-e1d4-4f3a-a8de-dacddc6ac9dc" providerId="ADAL" clId="{6F367D3D-114D-44B5-946A-68429B694F3B}" dt="2023-01-16T20:47:15.263" v="21481" actId="478"/>
          <ac:picMkLst>
            <pc:docMk/>
            <pc:sldMk cId="1187775450" sldId="321"/>
            <ac:picMk id="16" creationId="{AE48BB91-1239-F345-0AAD-1EB8D98E8A3C}"/>
          </ac:picMkLst>
        </pc:picChg>
        <pc:picChg chg="add del mod">
          <ac:chgData name="SungJaeHyuk" userId="7aafb2f5-e1d4-4f3a-a8de-dacddc6ac9dc" providerId="ADAL" clId="{6F367D3D-114D-44B5-946A-68429B694F3B}" dt="2023-01-16T20:45:29.424" v="21356" actId="478"/>
          <ac:picMkLst>
            <pc:docMk/>
            <pc:sldMk cId="1187775450" sldId="321"/>
            <ac:picMk id="17" creationId="{49557AA4-A930-4236-26C7-01D07854A5F9}"/>
          </ac:picMkLst>
        </pc:picChg>
        <pc:picChg chg="del mod">
          <ac:chgData name="SungJaeHyuk" userId="7aafb2f5-e1d4-4f3a-a8de-dacddc6ac9dc" providerId="ADAL" clId="{6F367D3D-114D-44B5-946A-68429B694F3B}" dt="2023-01-16T20:44:49.555" v="21324" actId="478"/>
          <ac:picMkLst>
            <pc:docMk/>
            <pc:sldMk cId="1187775450" sldId="321"/>
            <ac:picMk id="19" creationId="{52DBE140-31E6-E9A9-776A-6DD7FF90EEAB}"/>
          </ac:picMkLst>
        </pc:picChg>
        <pc:picChg chg="del mod ord replST">
          <ac:chgData name="SungJaeHyuk" userId="7aafb2f5-e1d4-4f3a-a8de-dacddc6ac9dc" providerId="ADAL" clId="{6F367D3D-114D-44B5-946A-68429B694F3B}" dt="2023-01-16T20:46:42.470" v="21450" actId="478"/>
          <ac:picMkLst>
            <pc:docMk/>
            <pc:sldMk cId="1187775450" sldId="321"/>
            <ac:picMk id="20" creationId="{EE8F87D6-C8ED-0C42-6766-482482C701CA}"/>
          </ac:picMkLst>
        </pc:picChg>
        <pc:picChg chg="del">
          <ac:chgData name="SungJaeHyuk" userId="7aafb2f5-e1d4-4f3a-a8de-dacddc6ac9dc" providerId="ADAL" clId="{6F367D3D-114D-44B5-946A-68429B694F3B}" dt="2023-01-16T20:41:40.486" v="21201" actId="478"/>
          <ac:picMkLst>
            <pc:docMk/>
            <pc:sldMk cId="1187775450" sldId="321"/>
            <ac:picMk id="21" creationId="{12DC66A5-0843-1828-D91C-74A2C0D5CDB1}"/>
          </ac:picMkLst>
        </pc:picChg>
        <pc:picChg chg="del mod ord replST">
          <ac:chgData name="SungJaeHyuk" userId="7aafb2f5-e1d4-4f3a-a8de-dacddc6ac9dc" providerId="ADAL" clId="{6F367D3D-114D-44B5-946A-68429B694F3B}" dt="2023-01-16T20:46:19.276" v="21420" actId="478"/>
          <ac:picMkLst>
            <pc:docMk/>
            <pc:sldMk cId="1187775450" sldId="321"/>
            <ac:picMk id="23" creationId="{CD1A9341-5828-1544-6BBC-8733054946DC}"/>
          </ac:picMkLst>
        </pc:picChg>
        <pc:picChg chg="mod ord replST">
          <ac:chgData name="SungJaeHyuk" userId="7aafb2f5-e1d4-4f3a-a8de-dacddc6ac9dc" providerId="ADAL" clId="{6F367D3D-114D-44B5-946A-68429B694F3B}" dt="2023-01-16T20:47:44.676" v="21515" actId="1076"/>
          <ac:picMkLst>
            <pc:docMk/>
            <pc:sldMk cId="1187775450" sldId="321"/>
            <ac:picMk id="25" creationId="{737852D8-0531-22C1-7359-3AE9521309BF}"/>
          </ac:picMkLst>
        </pc:picChg>
        <pc:picChg chg="mod ord replST">
          <ac:chgData name="SungJaeHyuk" userId="7aafb2f5-e1d4-4f3a-a8de-dacddc6ac9dc" providerId="ADAL" clId="{6F367D3D-114D-44B5-946A-68429B694F3B}" dt="2023-01-16T20:47:44.676" v="21515" actId="1076"/>
          <ac:picMkLst>
            <pc:docMk/>
            <pc:sldMk cId="1187775450" sldId="321"/>
            <ac:picMk id="27" creationId="{4D6A051D-5834-EC5D-0158-38AE80709FF4}"/>
          </ac:picMkLst>
        </pc:picChg>
        <pc:picChg chg="del mod ord replST">
          <ac:chgData name="SungJaeHyuk" userId="7aafb2f5-e1d4-4f3a-a8de-dacddc6ac9dc" providerId="ADAL" clId="{6F367D3D-114D-44B5-946A-68429B694F3B}" dt="2023-01-16T20:47:29.098" v="21512" actId="478"/>
          <ac:picMkLst>
            <pc:docMk/>
            <pc:sldMk cId="1187775450" sldId="321"/>
            <ac:picMk id="29" creationId="{A02391C9-9F96-3B8D-394F-6163D9219551}"/>
          </ac:picMkLst>
        </pc:picChg>
        <pc:picChg chg="del">
          <ac:chgData name="SungJaeHyuk" userId="7aafb2f5-e1d4-4f3a-a8de-dacddc6ac9dc" providerId="ADAL" clId="{6F367D3D-114D-44B5-946A-68429B694F3B}" dt="2023-01-16T20:41:40.486" v="21201" actId="478"/>
          <ac:picMkLst>
            <pc:docMk/>
            <pc:sldMk cId="1187775450" sldId="321"/>
            <ac:picMk id="31" creationId="{5F6B177F-8484-A84F-A693-EDF862317B1B}"/>
          </ac:picMkLst>
        </pc:picChg>
        <pc:picChg chg="mod ord replST">
          <ac:chgData name="SungJaeHyuk" userId="7aafb2f5-e1d4-4f3a-a8de-dacddc6ac9dc" providerId="ADAL" clId="{6F367D3D-114D-44B5-946A-68429B694F3B}" dt="2023-01-16T20:47:44.676" v="21515" actId="1076"/>
          <ac:picMkLst>
            <pc:docMk/>
            <pc:sldMk cId="1187775450" sldId="321"/>
            <ac:picMk id="32" creationId="{B5018ACD-A68C-0E65-0099-7368E0874553}"/>
          </ac:picMkLst>
        </pc:picChg>
        <pc:picChg chg="del">
          <ac:chgData name="SungJaeHyuk" userId="7aafb2f5-e1d4-4f3a-a8de-dacddc6ac9dc" providerId="ADAL" clId="{6F367D3D-114D-44B5-946A-68429B694F3B}" dt="2023-01-16T20:41:40.486" v="21201" actId="478"/>
          <ac:picMkLst>
            <pc:docMk/>
            <pc:sldMk cId="1187775450" sldId="321"/>
            <ac:picMk id="33" creationId="{1D7CBE37-A00C-0C67-B64E-A8C008721A6C}"/>
          </ac:picMkLst>
        </pc:picChg>
        <pc:picChg chg="add mod">
          <ac:chgData name="SungJaeHyuk" userId="7aafb2f5-e1d4-4f3a-a8de-dacddc6ac9dc" providerId="ADAL" clId="{6F367D3D-114D-44B5-946A-68429B694F3B}" dt="2023-01-16T20:48:19.428" v="21519" actId="571"/>
          <ac:picMkLst>
            <pc:docMk/>
            <pc:sldMk cId="1187775450" sldId="321"/>
            <ac:picMk id="34" creationId="{C6FD9B66-6DA1-A315-75B1-D3F5DCC79B2C}"/>
          </ac:picMkLst>
        </pc:picChg>
      </pc:sldChg>
      <pc:sldMasterChg chg="modSldLayout">
        <pc:chgData name="SungJaeHyuk" userId="7aafb2f5-e1d4-4f3a-a8de-dacddc6ac9dc" providerId="ADAL" clId="{6F367D3D-114D-44B5-946A-68429B694F3B}" dt="2023-01-16T20:58:37.577" v="22827" actId="20577"/>
        <pc:sldMasterMkLst>
          <pc:docMk/>
          <pc:sldMasterMk cId="946949438" sldId="2147483648"/>
        </pc:sldMasterMkLst>
        <pc:sldLayoutChg chg="modSp mod">
          <pc:chgData name="SungJaeHyuk" userId="7aafb2f5-e1d4-4f3a-a8de-dacddc6ac9dc" providerId="ADAL" clId="{6F367D3D-114D-44B5-946A-68429B694F3B}" dt="2023-01-16T20:58:37.577" v="22827" actId="20577"/>
          <pc:sldLayoutMkLst>
            <pc:docMk/>
            <pc:sldMasterMk cId="946949438" sldId="2147483648"/>
            <pc:sldLayoutMk cId="2462383966" sldId="2147483654"/>
          </pc:sldLayoutMkLst>
          <pc:spChg chg="mod">
            <ac:chgData name="SungJaeHyuk" userId="7aafb2f5-e1d4-4f3a-a8de-dacddc6ac9dc" providerId="ADAL" clId="{6F367D3D-114D-44B5-946A-68429B694F3B}" dt="2023-01-16T20:58:37.577" v="22827" actId="20577"/>
            <ac:spMkLst>
              <pc:docMk/>
              <pc:sldMasterMk cId="946949438" sldId="2147483648"/>
              <pc:sldLayoutMk cId="2462383966" sldId="2147483654"/>
              <ac:spMk id="11" creationId="{250842AC-1A86-523C-5422-664228CD98BD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B4131DE-E4BF-678F-66E3-4E501CB056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BE6EE4-2C9E-D8BD-3D71-D6BCD1311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98AF4-65AD-4D71-B03B-F4E2C36BF0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7A9F8C-6AE0-CA18-8222-84949B9ECF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0CE2EB-10E9-A501-6F4E-9FC5EE2E94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4476C-EB6D-41F8-92FD-374B08E7E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59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CCAE0-DD1B-4832-B0F4-85A51B25BAE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E20A-29C0-468C-AD59-5D597CAAE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5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E20A-29C0-468C-AD59-5D597CAAEDD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1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BA385-40BD-90B5-3ACD-4C7EE1EEB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4371D8-808C-32C9-45D6-0E28C6341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C1D2FD-E6AD-AC24-D5D5-F2961866E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020F7-60C1-4D94-A966-657DBDB696DF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19B32-32E1-5B60-5566-7DCD766A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1B1B5-DE74-5B8C-511E-08EBB015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2">
            <a:extLst>
              <a:ext uri="{FF2B5EF4-FFF2-40B4-BE49-F238E27FC236}">
                <a16:creationId xmlns:a16="http://schemas.microsoft.com/office/drawing/2014/main" id="{717B6B67-D5E9-BFE0-B944-931D1108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4E0AACB-D347-41FC-AD99-796D731EBD5F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51DA05A5-A61C-C8CB-FD49-0A829AEE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1A4D8-8358-1758-7F36-DE5026FF9E50}"/>
              </a:ext>
            </a:extLst>
          </p:cNvPr>
          <p:cNvSpPr txBox="1"/>
          <p:nvPr userDrawn="1"/>
        </p:nvSpPr>
        <p:spPr>
          <a:xfrm>
            <a:off x="970060" y="65988"/>
            <a:ext cx="11221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1" hangingPunct="1"/>
            <a:r>
              <a:rPr lang="en-US" altLang="ko-KR" sz="1100" b="0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Wang, X. et al. Zero-Shot Recognition via Semantic Embeddings and Knowledge Graphs. </a:t>
            </a:r>
            <a:r>
              <a:rPr lang="en-US" altLang="ko-KR" sz="1100" b="0" i="1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2018 IEEE/CVF Conference on Computer Vision and Pattern Recognition.</a:t>
            </a:r>
            <a:r>
              <a:rPr lang="en-US" altLang="ko-KR" sz="1100" b="0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 (2018)</a:t>
            </a:r>
            <a:endParaRPr lang="ko-KR" altLang="en-US" sz="1100" b="0" kern="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  <a:cs typeface="Open Sans Medium" pitchFamily="2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A0AEBF-FDE3-9FC7-1D0E-075D1FC59AAD}"/>
              </a:ext>
            </a:extLst>
          </p:cNvPr>
          <p:cNvCxnSpPr>
            <a:cxnSpLocks/>
          </p:cNvCxnSpPr>
          <p:nvPr userDrawn="1"/>
        </p:nvCxnSpPr>
        <p:spPr>
          <a:xfrm>
            <a:off x="1137501" y="881596"/>
            <a:ext cx="47071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F5BF56-A191-C3BD-1B32-53428BBB72D7}"/>
              </a:ext>
            </a:extLst>
          </p:cNvPr>
          <p:cNvSpPr/>
          <p:nvPr userDrawn="1"/>
        </p:nvSpPr>
        <p:spPr>
          <a:xfrm>
            <a:off x="194822" y="358376"/>
            <a:ext cx="848411" cy="836957"/>
          </a:xfrm>
          <a:prstGeom prst="rect">
            <a:avLst/>
          </a:prstGeom>
          <a:solidFill>
            <a:srgbClr val="3B3BC4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7">
            <a:extLst>
              <a:ext uri="{FF2B5EF4-FFF2-40B4-BE49-F238E27FC236}">
                <a16:creationId xmlns:a16="http://schemas.microsoft.com/office/drawing/2014/main" id="{263F5BC1-E9FE-0DDC-5BB2-6F05485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50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36CD16-366E-5CD0-90B3-4B6FB127E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B274-3C73-4488-9329-5083F482EAB2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B72DE9-5E74-1890-F90E-34646DA1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7D4E6-37CE-0738-61CF-52510784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FDA0A0-C45D-0AED-3091-DCF621599A27}"/>
              </a:ext>
            </a:extLst>
          </p:cNvPr>
          <p:cNvCxnSpPr>
            <a:cxnSpLocks/>
          </p:cNvCxnSpPr>
          <p:nvPr userDrawn="1"/>
        </p:nvCxnSpPr>
        <p:spPr>
          <a:xfrm>
            <a:off x="0" y="862012"/>
            <a:ext cx="12192000" cy="0"/>
          </a:xfrm>
          <a:prstGeom prst="line">
            <a:avLst/>
          </a:prstGeom>
          <a:ln w="539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432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B965A-7C04-4519-1C64-0CA4D515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A501B-3FB4-96F6-2E05-FEC70CE94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C656C5-1F28-E0FD-DC9E-F49D6C827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3AFAB7-B4BA-C6F9-3920-1EF839F6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DEDC-06F0-4979-B4DB-4545BD2786D0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3DD621-BB4F-F58B-03EC-F894BFB5C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C409B8-9F92-6244-99EB-7A3F6158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20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4FE83-BCCC-31CD-122E-20027E30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BDDAD8-F70B-601D-A5C4-56463FB70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485485-CB94-B50C-9694-C633E4AE6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A7FE26-1319-0194-39EE-A5C0C4B8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6264-6F0A-4158-B518-EB480CFCFE59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1D9C7D-3B9E-24DA-BB2A-EF9D680D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502087-F500-D96E-3FA6-9FF31CFD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34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0CF54-AB97-8A35-DE26-17AF79A5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66BB19-798D-A978-C7D1-39DEC7789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C85298-F373-3B34-BF50-A63003AE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FBD61-931A-4591-BD1B-D3F120464CB4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BBCC25-01A3-077E-B4EC-E7E59FDAC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B4745-B9BC-72EF-8F0E-20A07700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1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85BE6C-9135-C08E-8D02-278740D4D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1646B3-C623-36AF-A747-CDF67812E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F2EE3-C104-E9B3-7AF7-9F951814A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6C867-498C-4B16-933D-6032D2E53174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4A1E4C-0521-84D8-9F2F-D09B169A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306066-E4EB-D7AD-0895-CAA93A10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25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CC111-1E57-CE53-1189-F9AD2C345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2167C-2D54-8A1B-0EB7-C0C771E7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BC7DC-6DF5-4BF3-8CA0-3E23B95ADD97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35C7B-0DF6-E958-57BB-46FF276E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E12F66-1DE6-9ECE-39F0-3B56FCBCA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D4439C-E4C4-431E-2CDD-3B598E38E298}"/>
              </a:ext>
            </a:extLst>
          </p:cNvPr>
          <p:cNvCxnSpPr>
            <a:cxnSpLocks/>
          </p:cNvCxnSpPr>
          <p:nvPr userDrawn="1"/>
        </p:nvCxnSpPr>
        <p:spPr>
          <a:xfrm>
            <a:off x="0" y="862012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24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EEE-98ED-073D-423E-75C43BBC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9238A5-390C-52D2-8F09-ED8FCA14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30888D-330E-B02D-66DA-9FC93D4A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9625A-D6EC-485D-905B-990C91442369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363C6-6514-6D58-3DB7-5265CBE4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7F4BB-EDC9-E051-0613-E2F68A53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0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F9C06-1FC3-9F0A-0A94-FAA15CC0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51887-C0DE-765D-BAB2-8C690FBF9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5538B-306E-5C7E-D0B7-7AA30CBE1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C2B76D-377C-EB6F-3F11-8B812020A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AE5C-9BFD-4359-80F6-86A110D26656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BBD5E7-C2BD-642F-8BFB-DBFD633E7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62F35C-B786-BDCF-451B-C6334D1A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0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73C90-A046-447E-B877-F87D5AC8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F2AFCD-166C-53E2-5E42-812790260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E7F22-3003-B583-C61D-AE18B3EFB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478956-D5BA-7DE1-F739-47E12739B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1CAB5F-A785-D9EA-0C14-8EC292139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A93916-C4AD-A979-1A8A-24CF8DF0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FF5E-8F92-4C08-8200-4D800919B7FB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94EA6-07D2-CF93-59D6-EF1EEF62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5A6979-439A-9541-FA9B-18C7D179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9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0842AC-1A86-523C-5422-664228CD98BD}"/>
              </a:ext>
            </a:extLst>
          </p:cNvPr>
          <p:cNvSpPr txBox="1"/>
          <p:nvPr userDrawn="1"/>
        </p:nvSpPr>
        <p:spPr>
          <a:xfrm>
            <a:off x="2467156" y="65988"/>
            <a:ext cx="9724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1" hangingPunct="1"/>
            <a:r>
              <a:rPr lang="en-US" altLang="ko-KR" sz="1200" b="0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cs typeface="Open Sans Medium" pitchFamily="2" charset="0"/>
              </a:rPr>
              <a:t>Boaz 19</a:t>
            </a:r>
            <a:r>
              <a:rPr lang="en-US" altLang="ko-KR" sz="1200" b="0" kern="0" baseline="300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cs typeface="Open Sans Medium" pitchFamily="2" charset="0"/>
              </a:rPr>
              <a:t>th</a:t>
            </a:r>
            <a:r>
              <a:rPr lang="en-US" altLang="ko-KR" sz="1200" b="0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cs typeface="Open Sans Medium" pitchFamily="2" charset="0"/>
              </a:rPr>
              <a:t> CS231n Study, First Session</a:t>
            </a:r>
            <a:endParaRPr lang="ko-KR" altLang="en-US" sz="1200" b="0" kern="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  <a:cs typeface="Open Sans Medium" pitchFamily="2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209A59F-5974-5C49-1B26-66D5B22F2D0E}"/>
              </a:ext>
            </a:extLst>
          </p:cNvPr>
          <p:cNvCxnSpPr>
            <a:cxnSpLocks/>
          </p:cNvCxnSpPr>
          <p:nvPr userDrawn="1"/>
        </p:nvCxnSpPr>
        <p:spPr>
          <a:xfrm>
            <a:off x="1227841" y="881596"/>
            <a:ext cx="47071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3A6FC8-7D95-1051-ED1A-B62A69AB6F0D}"/>
              </a:ext>
            </a:extLst>
          </p:cNvPr>
          <p:cNvSpPr/>
          <p:nvPr userDrawn="1"/>
        </p:nvSpPr>
        <p:spPr>
          <a:xfrm>
            <a:off x="194822" y="358376"/>
            <a:ext cx="848411" cy="836957"/>
          </a:xfrm>
          <a:prstGeom prst="rect">
            <a:avLst/>
          </a:prstGeom>
          <a:solidFill>
            <a:srgbClr val="3B3BC4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6C4E2C2-ACB6-9B4E-02E6-53D37A47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7D7E-437D-4FD4-ABBA-29371EBE6CFC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DF32DEDA-C4A4-483C-53CC-D94A80A1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C7B4BC7-5FA1-819B-13A6-C0B40E07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383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0842AC-1A86-523C-5422-664228CD98BD}"/>
              </a:ext>
            </a:extLst>
          </p:cNvPr>
          <p:cNvSpPr txBox="1"/>
          <p:nvPr userDrawn="1"/>
        </p:nvSpPr>
        <p:spPr>
          <a:xfrm>
            <a:off x="1725434" y="65988"/>
            <a:ext cx="104665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1" hangingPunct="1"/>
            <a:r>
              <a:rPr lang="en-US" altLang="ko-KR" sz="1300" b="0" kern="0" dirty="0" err="1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Norcliffe</a:t>
            </a:r>
            <a:r>
              <a:rPr lang="en-US" altLang="ko-KR" sz="1300" b="0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-Brown, W. et al. 2018. Learning Conditioned Graph Structures for Interpretable Visual Question Answering. </a:t>
            </a:r>
            <a:r>
              <a:rPr lang="en-US" altLang="ko-KR" sz="1300" b="0" i="1" kern="0" dirty="0" err="1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arXiv</a:t>
            </a:r>
            <a:r>
              <a:rPr lang="en-US" altLang="ko-KR" sz="1300" b="0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. (2018).</a:t>
            </a:r>
            <a:endParaRPr lang="ko-KR" altLang="en-US" sz="1300" b="0" kern="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  <a:cs typeface="Open Sans Medium" pitchFamily="2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209A59F-5974-5C49-1B26-66D5B22F2D0E}"/>
              </a:ext>
            </a:extLst>
          </p:cNvPr>
          <p:cNvCxnSpPr>
            <a:cxnSpLocks/>
          </p:cNvCxnSpPr>
          <p:nvPr userDrawn="1"/>
        </p:nvCxnSpPr>
        <p:spPr>
          <a:xfrm>
            <a:off x="1227841" y="881596"/>
            <a:ext cx="47071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3A6FC8-7D95-1051-ED1A-B62A69AB6F0D}"/>
              </a:ext>
            </a:extLst>
          </p:cNvPr>
          <p:cNvSpPr/>
          <p:nvPr userDrawn="1"/>
        </p:nvSpPr>
        <p:spPr>
          <a:xfrm>
            <a:off x="194822" y="358376"/>
            <a:ext cx="848411" cy="836957"/>
          </a:xfrm>
          <a:prstGeom prst="rect">
            <a:avLst/>
          </a:prstGeom>
          <a:solidFill>
            <a:srgbClr val="3B3BC4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6C4E2C2-ACB6-9B4E-02E6-53D37A47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7D7E-437D-4FD4-ABBA-29371EBE6CFC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DF32DEDA-C4A4-483C-53CC-D94A80A1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C7B4BC7-5FA1-819B-13A6-C0B40E07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92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0842AC-1A86-523C-5422-664228CD98BD}"/>
              </a:ext>
            </a:extLst>
          </p:cNvPr>
          <p:cNvSpPr txBox="1"/>
          <p:nvPr userDrawn="1"/>
        </p:nvSpPr>
        <p:spPr>
          <a:xfrm>
            <a:off x="4038600" y="65988"/>
            <a:ext cx="81534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1" hangingPunct="1"/>
            <a:r>
              <a:rPr lang="en-US" altLang="ko-KR" sz="1300" b="0" kern="0" dirty="0" err="1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Pourpanah</a:t>
            </a:r>
            <a:r>
              <a:rPr lang="en-US" altLang="ko-KR" sz="1300" b="0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, F. et al. A Review of Generalized Zero-Shot Learning Methods. </a:t>
            </a:r>
            <a:r>
              <a:rPr lang="en-US" altLang="ko-KR" sz="1300" b="0" i="1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IEEE T Pattern Anal</a:t>
            </a:r>
            <a:r>
              <a:rPr lang="en-US" altLang="ko-KR" sz="1300" b="0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 </a:t>
            </a:r>
            <a:r>
              <a:rPr lang="en-US" altLang="ko-KR" sz="1300" b="1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PP</a:t>
            </a:r>
            <a:endParaRPr lang="ko-KR" altLang="en-US" sz="1300" b="1" kern="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  <a:cs typeface="Open Sans Medium" pitchFamily="2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209A59F-5974-5C49-1B26-66D5B22F2D0E}"/>
              </a:ext>
            </a:extLst>
          </p:cNvPr>
          <p:cNvCxnSpPr>
            <a:cxnSpLocks/>
          </p:cNvCxnSpPr>
          <p:nvPr userDrawn="1"/>
        </p:nvCxnSpPr>
        <p:spPr>
          <a:xfrm>
            <a:off x="1227841" y="881596"/>
            <a:ext cx="47071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3A6FC8-7D95-1051-ED1A-B62A69AB6F0D}"/>
              </a:ext>
            </a:extLst>
          </p:cNvPr>
          <p:cNvSpPr/>
          <p:nvPr userDrawn="1"/>
        </p:nvSpPr>
        <p:spPr>
          <a:xfrm>
            <a:off x="194822" y="358376"/>
            <a:ext cx="848411" cy="836957"/>
          </a:xfrm>
          <a:prstGeom prst="rect">
            <a:avLst/>
          </a:prstGeom>
          <a:solidFill>
            <a:srgbClr val="3B3BC4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6C4E2C2-ACB6-9B4E-02E6-53D37A47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7D7E-437D-4FD4-ABBA-29371EBE6CFC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DF32DEDA-C4A4-483C-53CC-D94A80A1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C7B4BC7-5FA1-819B-13A6-C0B40E07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59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2">
            <a:extLst>
              <a:ext uri="{FF2B5EF4-FFF2-40B4-BE49-F238E27FC236}">
                <a16:creationId xmlns:a16="http://schemas.microsoft.com/office/drawing/2014/main" id="{717B6B67-D5E9-BFE0-B944-931D1108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4E0AACB-D347-41FC-AD99-796D731EBD5F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51DA05A5-A61C-C8CB-FD49-0A829AEE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1A4D8-8358-1758-7F36-DE5026FF9E50}"/>
              </a:ext>
            </a:extLst>
          </p:cNvPr>
          <p:cNvSpPr txBox="1"/>
          <p:nvPr userDrawn="1"/>
        </p:nvSpPr>
        <p:spPr>
          <a:xfrm>
            <a:off x="970060" y="65988"/>
            <a:ext cx="112219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1" hangingPunct="1"/>
            <a:r>
              <a:rPr lang="en-US" altLang="ko-KR" sz="1300" b="0" kern="0" dirty="0" err="1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Scarselli</a:t>
            </a:r>
            <a:r>
              <a:rPr lang="en-US" altLang="ko-KR" sz="1300" b="0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, F. et al. The Graph Neural Network Model. </a:t>
            </a:r>
            <a:r>
              <a:rPr lang="en-US" altLang="ko-KR" sz="1300" b="0" i="1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IEEE Transactions on Neural </a:t>
            </a:r>
            <a:r>
              <a:rPr lang="en-US" altLang="ko-KR" sz="1300" b="0" i="1" kern="0" dirty="0" err="1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Networs</a:t>
            </a:r>
            <a:r>
              <a:rPr lang="en-US" altLang="ko-KR" sz="1300" b="0" i="1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.</a:t>
            </a:r>
            <a:r>
              <a:rPr lang="en-US" altLang="ko-KR" sz="1300" b="0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altLang="ko-KR" sz="1300" b="0" i="1" kern="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Open Sans Medium" pitchFamily="2" charset="0"/>
                <a:cs typeface="Open Sans Medium" pitchFamily="2" charset="0"/>
              </a:rPr>
              <a:t>20, 1 (2009), 61–80.</a:t>
            </a:r>
            <a:endParaRPr lang="ko-KR" altLang="en-US" sz="1300" b="0" i="1" kern="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  <a:cs typeface="Open Sans Medium" pitchFamily="2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A0AEBF-FDE3-9FC7-1D0E-075D1FC59AAD}"/>
              </a:ext>
            </a:extLst>
          </p:cNvPr>
          <p:cNvCxnSpPr>
            <a:cxnSpLocks/>
          </p:cNvCxnSpPr>
          <p:nvPr userDrawn="1"/>
        </p:nvCxnSpPr>
        <p:spPr>
          <a:xfrm>
            <a:off x="1137501" y="881596"/>
            <a:ext cx="47071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F5BF56-A191-C3BD-1B32-53428BBB72D7}"/>
              </a:ext>
            </a:extLst>
          </p:cNvPr>
          <p:cNvSpPr/>
          <p:nvPr userDrawn="1"/>
        </p:nvSpPr>
        <p:spPr>
          <a:xfrm>
            <a:off x="194822" y="358376"/>
            <a:ext cx="848411" cy="836957"/>
          </a:xfrm>
          <a:prstGeom prst="rect">
            <a:avLst/>
          </a:prstGeom>
          <a:solidFill>
            <a:srgbClr val="3B3BC4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7">
            <a:extLst>
              <a:ext uri="{FF2B5EF4-FFF2-40B4-BE49-F238E27FC236}">
                <a16:creationId xmlns:a16="http://schemas.microsoft.com/office/drawing/2014/main" id="{263F5BC1-E9FE-0DDC-5BB2-6F05485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2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54529-909F-EC30-63BF-3A68940AF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B2D41-22AF-472E-AB4E-25974BE5E66A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C2BCC-9D68-4A6E-5C65-0818E95C9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47F46-9E26-EBBA-E04C-479670AD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9B504-8DD3-490F-9A85-256F7D7A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4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2" r:id="rId8"/>
    <p:sldLayoutId id="2147483660" r:id="rId9"/>
    <p:sldLayoutId id="214748366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2.xml"/><Relationship Id="rId7" Type="http://schemas.openxmlformats.org/officeDocument/2006/relationships/image" Target="../media/image2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8.png"/><Relationship Id="rId5" Type="http://schemas.openxmlformats.org/officeDocument/2006/relationships/tags" Target="../tags/tag24.xml"/><Relationship Id="rId10" Type="http://schemas.openxmlformats.org/officeDocument/2006/relationships/image" Target="../media/image27.png"/><Relationship Id="rId4" Type="http://schemas.openxmlformats.org/officeDocument/2006/relationships/tags" Target="../tags/tag23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su.tistory.com/69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0.xml"/><Relationship Id="rId7" Type="http://schemas.openxmlformats.org/officeDocument/2006/relationships/image" Target="../media/image3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1.xm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tags" Target="../tags/tag33.xml"/><Relationship Id="rId16" Type="http://schemas.openxmlformats.org/officeDocument/2006/relationships/image" Target="../media/image41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36.png"/><Relationship Id="rId5" Type="http://schemas.openxmlformats.org/officeDocument/2006/relationships/tags" Target="../tags/tag36.xml"/><Relationship Id="rId15" Type="http://schemas.openxmlformats.org/officeDocument/2006/relationships/image" Target="../media/image4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44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46.xml"/><Relationship Id="rId7" Type="http://schemas.openxmlformats.org/officeDocument/2006/relationships/image" Target="../media/image51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0.png"/><Relationship Id="rId11" Type="http://schemas.microsoft.com/office/2007/relationships/hdphoto" Target="../media/hdphoto1.wdp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.png"/><Relationship Id="rId4" Type="http://schemas.openxmlformats.org/officeDocument/2006/relationships/tags" Target="../tags/tag47.xml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56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55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35.png"/><Relationship Id="rId5" Type="http://schemas.openxmlformats.org/officeDocument/2006/relationships/tags" Target="../tags/tag52.xml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63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62.png"/><Relationship Id="rId5" Type="http://schemas.openxmlformats.org/officeDocument/2006/relationships/tags" Target="../tags/tag60.xml"/><Relationship Id="rId10" Type="http://schemas.openxmlformats.org/officeDocument/2006/relationships/image" Target="../media/image61.png"/><Relationship Id="rId4" Type="http://schemas.openxmlformats.org/officeDocument/2006/relationships/tags" Target="../tags/tag59.xml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64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69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68.png"/><Relationship Id="rId5" Type="http://schemas.openxmlformats.org/officeDocument/2006/relationships/tags" Target="../tags/tag66.xml"/><Relationship Id="rId10" Type="http://schemas.openxmlformats.org/officeDocument/2006/relationships/image" Target="../media/image67.png"/><Relationship Id="rId4" Type="http://schemas.openxmlformats.org/officeDocument/2006/relationships/tags" Target="../tags/tag65.xml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aikorea.org/cs231n/python-numpy-tutorial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9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.png"/><Relationship Id="rId4" Type="http://schemas.openxmlformats.org/officeDocument/2006/relationships/tags" Target="../tags/tag10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Matrix_(mathematics)#Addition,_scalar_multiplication,_and_transposition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6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5.png"/><Relationship Id="rId2" Type="http://schemas.openxmlformats.org/officeDocument/2006/relationships/tags" Target="../tags/tag12.xml"/><Relationship Id="rId16" Type="http://schemas.openxmlformats.org/officeDocument/2006/relationships/image" Target="../media/image19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4.png"/><Relationship Id="rId5" Type="http://schemas.openxmlformats.org/officeDocument/2006/relationships/tags" Target="../tags/tag15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4.xml"/><Relationship Id="rId9" Type="http://schemas.openxmlformats.org/officeDocument/2006/relationships/image" Target="../media/image7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0F651-4D16-A0AE-E234-7B8236D45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Basic mathematics of Deep Learning</a:t>
            </a:r>
            <a:endParaRPr lang="ko-KR" altLang="en-US" sz="3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09C09F-7743-D1E0-1301-D828EB893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500" kern="0" dirty="0">
                <a:solidFill>
                  <a:schemeClr val="bg1">
                    <a:lumMod val="65000"/>
                  </a:schemeClr>
                </a:solidFill>
              </a:rPr>
              <a:t>BOAZ 19</a:t>
            </a:r>
            <a:r>
              <a:rPr lang="en-US" altLang="ko-KR" sz="1500" kern="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altLang="ko-KR" sz="1500" kern="0" dirty="0">
                <a:solidFill>
                  <a:schemeClr val="bg1">
                    <a:lumMod val="65000"/>
                  </a:schemeClr>
                </a:solidFill>
              </a:rPr>
              <a:t> Analyze Session</a:t>
            </a:r>
          </a:p>
          <a:p>
            <a:r>
              <a:rPr lang="en-US" altLang="ko-KR" sz="1500" kern="0" dirty="0">
                <a:solidFill>
                  <a:schemeClr val="bg1">
                    <a:lumMod val="65000"/>
                  </a:schemeClr>
                </a:solidFill>
              </a:rPr>
              <a:t>Jae Hyuk Sung</a:t>
            </a:r>
            <a:endParaRPr lang="ko-KR" altLang="en-US" sz="1500" kern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7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F92A3-AB5E-16C5-420A-51308DB5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B59A0-D7CA-4C0E-A710-1EC36DF19441}"/>
              </a:ext>
            </a:extLst>
          </p:cNvPr>
          <p:cNvGrpSpPr/>
          <p:nvPr/>
        </p:nvGrpSpPr>
        <p:grpSpPr>
          <a:xfrm>
            <a:off x="182644" y="363757"/>
            <a:ext cx="7316586" cy="880142"/>
            <a:chOff x="182644" y="363757"/>
            <a:chExt cx="7214934" cy="8801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967632-E3F8-DE27-01B4-D081F8543957}"/>
                </a:ext>
              </a:extLst>
            </p:cNvPr>
            <p:cNvSpPr txBox="1"/>
            <p:nvPr/>
          </p:nvSpPr>
          <p:spPr>
            <a:xfrm>
              <a:off x="1109135" y="363757"/>
              <a:ext cx="4490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Open Sans SemiBold" pitchFamily="2" charset="0"/>
                  <a:cs typeface="Open Sans SemiBold" pitchFamily="2" charset="0"/>
                </a:rPr>
                <a:t>Matrix Calculation</a:t>
              </a:r>
              <a:endParaRPr lang="ko-KR" altLang="en-US" sz="2800" b="1" dirty="0">
                <a:latin typeface="Open Sans SemiBold" pitchFamily="2" charset="0"/>
                <a:cs typeface="Open Sans SemiBold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D9EBE3-D8A1-4104-E7C7-41EB9C654675}"/>
                </a:ext>
              </a:extLst>
            </p:cNvPr>
            <p:cNvSpPr txBox="1"/>
            <p:nvPr/>
          </p:nvSpPr>
          <p:spPr>
            <a:xfrm>
              <a:off x="182644" y="489847"/>
              <a:ext cx="87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357EA-57DE-AD07-F0B5-0405F3B37747}"/>
                </a:ext>
              </a:extLst>
            </p:cNvPr>
            <p:cNvSpPr txBox="1"/>
            <p:nvPr/>
          </p:nvSpPr>
          <p:spPr>
            <a:xfrm>
              <a:off x="1125611" y="905345"/>
              <a:ext cx="6271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cs typeface="Open Sans SemiBold" pitchFamily="2" charset="0"/>
                </a:rPr>
                <a:t>Element-wise function / Some useful tricks!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057AA5-DECF-6DA4-F643-11F7B58AF653}"/>
              </a:ext>
            </a:extLst>
          </p:cNvPr>
          <p:cNvSpPr txBox="1"/>
          <p:nvPr/>
        </p:nvSpPr>
        <p:spPr>
          <a:xfrm>
            <a:off x="182644" y="1369919"/>
            <a:ext cx="11813824" cy="485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직전의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Hadamard product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같이 </a:t>
            </a:r>
            <a:r>
              <a:rPr lang="ko-KR" altLang="en-US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딥러닝에서는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행렬 각 원소마다 어떠한 특정한 함수를 취해주는 경우가 굉장히 많습니다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대표적인 예로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softmax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있고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Entry-wise norm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이에 해당합니다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그러기 위해서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Element-wise function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선언하여 사용하는 경우가 굉장히 많습니다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따로 정해진 표기는 없고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나중에 사용하실 때 안 헷갈리기만 하면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(…)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 없습니다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이외에도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행렬의 모든 합을 구하거나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행렬의 행마다 합을 구하거나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행렬의 열마다의 합을 구하거나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경우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사용할 수 있는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useful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trick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있습니다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행렬의 모든 원소의 합을 구하는 공식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스칼라 반환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):                    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행렬의 열마다의 합을 구하는 공식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개수만큼 반환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):              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행렬의 행마다의 합을 구하는 공식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행의 개수만큼 반환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):            </a:t>
            </a:r>
          </a:p>
          <a:p>
            <a:pPr lvl="1">
              <a:lnSpc>
                <a:spcPct val="250000"/>
              </a:lnSpc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모든 원소가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                의 </a:t>
            </a:r>
            <a:r>
              <a:rPr lang="ko-KR" altLang="en-US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열벡터입니다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5" name="그림 4" descr="\documentclass{article}&#10;\usepackage{amsmath, bm, amssymb}&#10;\pagestyle{empty}&#10;\newcommand{\R}{\mathbb{R}}&#10;\begin{document}&#10;&#10;$\mathbf{1}_m^T A \mathbf{1}_n$&#10;&#10;&#10;\end{document}" title="IguanaTex Bitmap Display">
            <a:extLst>
              <a:ext uri="{FF2B5EF4-FFF2-40B4-BE49-F238E27FC236}">
                <a16:creationId xmlns:a16="http://schemas.microsoft.com/office/drawing/2014/main" id="{1517FBB5-7042-0AA5-99D7-0CC5963674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769" y="4285156"/>
            <a:ext cx="768000" cy="275810"/>
          </a:xfrm>
          <a:prstGeom prst="rect">
            <a:avLst/>
          </a:prstGeom>
        </p:spPr>
      </p:pic>
      <p:pic>
        <p:nvPicPr>
          <p:cNvPr id="13" name="그림 12" descr="\documentclass{article}&#10;\usepackage{amsmath, bm, amssymb}&#10;\pagestyle{empty}&#10;\newcommand{\R}{\mathbb{R}}&#10;\begin{document}&#10;&#10;$\mathbf{1}_m^T A$&#10;&#10;&#10;\end{document}" title="IguanaTex Bitmap Display">
            <a:extLst>
              <a:ext uri="{FF2B5EF4-FFF2-40B4-BE49-F238E27FC236}">
                <a16:creationId xmlns:a16="http://schemas.microsoft.com/office/drawing/2014/main" id="{F307F310-F244-C7BB-0378-820072A989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60" y="4832748"/>
            <a:ext cx="499809" cy="275810"/>
          </a:xfrm>
          <a:prstGeom prst="rect">
            <a:avLst/>
          </a:prstGeom>
        </p:spPr>
      </p:pic>
      <p:pic>
        <p:nvPicPr>
          <p:cNvPr id="15" name="그림 14" descr="\documentclass{article}&#10;\usepackage{amsmath, bm, amssymb}&#10;\pagestyle{empty}&#10;\newcommand{\R}{\mathbb{R}}&#10;\begin{document}&#10;&#10;$A\mathbf{1}_n$&#10;&#10;&#10;\end{document}" title="IguanaTex Bitmap Display">
            <a:extLst>
              <a:ext uri="{FF2B5EF4-FFF2-40B4-BE49-F238E27FC236}">
                <a16:creationId xmlns:a16="http://schemas.microsoft.com/office/drawing/2014/main" id="{87BC0103-E91F-886D-15FE-CA6AF2EC026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60" y="5380340"/>
            <a:ext cx="443429" cy="220952"/>
          </a:xfrm>
          <a:prstGeom prst="rect">
            <a:avLst/>
          </a:prstGeom>
        </p:spPr>
      </p:pic>
      <p:pic>
        <p:nvPicPr>
          <p:cNvPr id="17" name="그림 16" descr="\documentclass{article}&#10;\usepackage{amsmath, bm, amssymb}&#10;\pagestyle{empty}&#10;\newcommand{\R}{\mathbb{R}}&#10;\begin{document}&#10;&#10;$\mathbf{1}_{m}$&#10;&#10;&#10;\end{document}" title="IguanaTex Bitmap Display">
            <a:extLst>
              <a:ext uri="{FF2B5EF4-FFF2-40B4-BE49-F238E27FC236}">
                <a16:creationId xmlns:a16="http://schemas.microsoft.com/office/drawing/2014/main" id="{A5E9DD35-8F29-78F2-230A-40EC138E65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97" y="5952655"/>
            <a:ext cx="295619" cy="205714"/>
          </a:xfrm>
          <a:prstGeom prst="rect">
            <a:avLst/>
          </a:prstGeom>
        </p:spPr>
      </p:pic>
      <p:pic>
        <p:nvPicPr>
          <p:cNvPr id="19" name="그림 18" descr="\documentclass{article}&#10;\usepackage{amsmath, bm, amssymb}&#10;\pagestyle{empty}&#10;\newcommand{\R}{\mathbb{R}}&#10;\begin{document}&#10;&#10;$m\times 1$&#10;&#10;&#10;\end{document}" title="IguanaTex Bitmap Display">
            <a:extLst>
              <a:ext uri="{FF2B5EF4-FFF2-40B4-BE49-F238E27FC236}">
                <a16:creationId xmlns:a16="http://schemas.microsoft.com/office/drawing/2014/main" id="{D0EC15D5-3BA0-6AED-EC9E-03596D0DE8A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31" y="5936613"/>
            <a:ext cx="632381" cy="1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3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42EDFCE-2BF9-6197-2EDF-01F62A3E9B04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806CC-4468-9D3E-A2F0-B5B315FE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80A8-7645-2E44-4887-CBDBC03459A6}"/>
              </a:ext>
            </a:extLst>
          </p:cNvPr>
          <p:cNvSpPr txBox="1"/>
          <p:nvPr/>
        </p:nvSpPr>
        <p:spPr>
          <a:xfrm>
            <a:off x="1109135" y="363757"/>
            <a:ext cx="4630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Gaussian &amp; Cross Entropy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79FF6-3845-DE02-F04E-E01ABCB67FB4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Skip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F9635-0A40-488B-4D77-5D5953FF25B6}"/>
              </a:ext>
            </a:extLst>
          </p:cNvPr>
          <p:cNvSpPr txBox="1"/>
          <p:nvPr/>
        </p:nvSpPr>
        <p:spPr>
          <a:xfrm>
            <a:off x="182644" y="1369919"/>
            <a:ext cx="11813824" cy="305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정신 건강을 위해 생략합니다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해라면 할 수는 있는데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이건 모든 사람들이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 Entropy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배운 후 시간이 나면 한 번 풀어보도록 하겠습니다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 Auto 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사용된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가장 기초가 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관련하여 풀어볼 예정입니다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단순히 고정이 되어 있는 것이 아니라 분포의 입장에서 보면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됨을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Maximum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Lieklihood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Estimation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전개해나갈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보기만 해도 좀 그렇네요 하하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 고치기 귀찮아서 이렇게 하겠습니다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ㅎ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8978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08CF-07FA-5764-B2A7-A1D43ACCFE97}"/>
              </a:ext>
            </a:extLst>
          </p:cNvPr>
          <p:cNvSpPr txBox="1"/>
          <p:nvPr/>
        </p:nvSpPr>
        <p:spPr>
          <a:xfrm>
            <a:off x="182644" y="1369919"/>
            <a:ext cx="11813824" cy="431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본격적으로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이라는 토픽을 배우기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시작하면은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값을 기준으로 하여 어떤 방법으로 학습시키는 것인지에 대한 깨달음이 필요합니다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일반적으로 지도 학습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(Supervised Learning)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정답과 우리가 예측한 값들의 차이를 기준으로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이것을 최소화하는 방향으로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적당한 방법을 활용하여 매개변수들을 업데이트 하는 것을 목표로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(Non-Bayesian)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일반적으로 </a:t>
            </a:r>
            <a:r>
              <a:rPr lang="en-US" altLang="ko-KR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Optimization problem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(Generally Convex Optimization Problem) c)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정의하기 나름이고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너무 수학적이기 때문에 이 자리에서 논하긴 힘들고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정도는 어느 정도 알면 도움이 되기 위해 논하려고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편의를 위해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원소가 있는 벡터공간을      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                              로 정의 없이 사용하도록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의미는 벡터를 일종의 연산을 거쳐서 스칼라로 보내 버리는 함수입니다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일반적으로 사용하는 </a:t>
            </a:r>
            <a:r>
              <a:rPr lang="en-US" altLang="ko-KR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반환하는 함수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 생각하시면 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Motivation of Gradient &amp; Definition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pic>
        <p:nvPicPr>
          <p:cNvPr id="3" name="그림 2" descr="\documentclass{article}&#10;\usepackage{amsmath, bm, amssymb}&#10;\pagestyle{empty}&#10;\newcommand{\R}{\mathbb{R}}&#10;\begin{document}&#10;&#10;$\R^k$&#10;&#10;&#10;\end{document}" title="IguanaTex Bitmap Display">
            <a:extLst>
              <a:ext uri="{FF2B5EF4-FFF2-40B4-BE49-F238E27FC236}">
                <a16:creationId xmlns:a16="http://schemas.microsoft.com/office/drawing/2014/main" id="{5F6A06B5-0830-6B7F-E541-E430CF33A7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3" y="4296610"/>
            <a:ext cx="280381" cy="214857"/>
          </a:xfrm>
          <a:prstGeom prst="rect">
            <a:avLst/>
          </a:prstGeom>
        </p:spPr>
      </p:pic>
      <p:pic>
        <p:nvPicPr>
          <p:cNvPr id="10" name="그림 9" descr="\documentclass{article}&#10;\usepackage{amsmath, bm, amssymb}&#10;\pagestyle{empty}&#10;\newcommand{\R}{\mathbb{R}}&#10;\begin{document}&#10;&#10;$f\,:\,\R^k\rightarrow \R$&#10;&#10;&#10;\end{document}" title="IguanaTex Bitmap Display">
            <a:extLst>
              <a:ext uri="{FF2B5EF4-FFF2-40B4-BE49-F238E27FC236}">
                <a16:creationId xmlns:a16="http://schemas.microsoft.com/office/drawing/2014/main" id="{D726C5AD-BE61-13FD-959B-471226EB25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27" y="4296610"/>
            <a:ext cx="1313524" cy="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7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08CF-07FA-5764-B2A7-A1D43ACCFE97}"/>
              </a:ext>
            </a:extLst>
          </p:cNvPr>
          <p:cNvSpPr txBox="1"/>
          <p:nvPr/>
        </p:nvSpPr>
        <p:spPr>
          <a:xfrm>
            <a:off x="182644" y="1369919"/>
            <a:ext cx="11813824" cy="5393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차원의 벡터     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거쳤을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어떠한 값을 가지고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이 값이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만들게 함수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매개변수들을 변경하고 싶습니다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함수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그려내는 그림에서 원래의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f(p)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이용해서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f(p)=0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값을 감소시키고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중에서도 가장 빠른 것을 찾고 싶습니다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그러기 위해서는 어떤 방향으로 가는 것이 좋을까요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=&gt; Gradient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어떠한 점에서 가장 증가율이 큰 것을 나타내는 벡터를 의미합니다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방향으로 가면 </a:t>
            </a:r>
            <a:r>
              <a:rPr lang="ko-KR" altLang="en-US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빠른 속도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값을 늘릴 수 있다는 것이죠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값을 감소하는 것이 목표입니다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알려주는 방향이 아닌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반대 방향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가야만 이 문제를 해결할 수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=&gt; Gradient Descent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반드시 입력의 크기와 같은 결과를 가집니다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차원의 벡터였다면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차원이어야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최적화하고 싶은 문제가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이용하면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언젠가 반드시 최적에 도달함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증명이 되어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아는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과연 가장 빠른 방법일까요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아니오인데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어떠한 반례 때문에 아닌지 한번 생각해보세요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https://dasu.tistory.com/69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What is Gradient? &amp; Gradient Descent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pic>
        <p:nvPicPr>
          <p:cNvPr id="7" name="그림 6" descr="\documentclass{article}&#10;\usepackage{amsmath, bm, amssymb}&#10;\pagestyle{empty}&#10;\newcommand{\R}{\mathbb{R}}&#10;\begin{document}&#10;&#10;$p$&#10;&#10;&#10;\end{document}" title="IguanaTex Bitmap Display">
            <a:extLst>
              <a:ext uri="{FF2B5EF4-FFF2-40B4-BE49-F238E27FC236}">
                <a16:creationId xmlns:a16="http://schemas.microsoft.com/office/drawing/2014/main" id="{08ABFFD7-7DB0-2B94-28CF-F082BB5265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16" y="1686946"/>
            <a:ext cx="134095" cy="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08CF-07FA-5764-B2A7-A1D43ACCFE97}"/>
              </a:ext>
            </a:extLst>
          </p:cNvPr>
          <p:cNvSpPr txBox="1"/>
          <p:nvPr/>
        </p:nvSpPr>
        <p:spPr>
          <a:xfrm>
            <a:off x="182644" y="1369919"/>
            <a:ext cx="11813824" cy="431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계산하기 위해서는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변수에 대한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편미분을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실시해야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각 변수들에 대한 변화량의 값이 필요합니다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일반적으로 함수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간단하게 적히지 않고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함수들이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겹겹히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쌓여 있는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모양이 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함수들의 합성이 되어 함수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구성하게 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그렇기 때문에 함수를 미분할 때 각각의 함수를 미분하여 합쳐버리는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Chain 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사용하면 편합니다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Chain 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Chain-rule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존재하지 않습니다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Chain-rule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위해서는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도구를 들고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와야합니다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해결하는 도구로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Total derivate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것이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일반적으로 사용하는 미분 표기를 사용합니다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 derivate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     로 적습니다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동일하게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Chain 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                                          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적을 수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정의에 의해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 derivate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밀접한 관련이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추후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Trace Trick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활용합니다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Chain Rule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pic>
        <p:nvPicPr>
          <p:cNvPr id="3" name="그림 2" descr="\documentclass{article}&#10;\usepackage{amsmath, bm, amssymb}&#10;\pagestyle{empty}&#10;\newcommand{\R}{\mathbb{R}}&#10;\begin{document}&#10;&#10;$\dfrac{d}{dx}(f\circ g)(x)=(f'\circ g)(x)\cdot g'(x)$&#10;&#10;&#10;\end{document}" title="IguanaTex Bitmap Display">
            <a:extLst>
              <a:ext uri="{FF2B5EF4-FFF2-40B4-BE49-F238E27FC236}">
                <a16:creationId xmlns:a16="http://schemas.microsoft.com/office/drawing/2014/main" id="{0CAEEF30-973B-F493-2447-32D63A149B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3" y="3119140"/>
            <a:ext cx="3530666" cy="522667"/>
          </a:xfrm>
          <a:prstGeom prst="rect">
            <a:avLst/>
          </a:prstGeom>
        </p:spPr>
      </p:pic>
      <p:pic>
        <p:nvPicPr>
          <p:cNvPr id="19" name="그림 18" descr="\documentclass{article}&#10;\usepackage{amsmath, bm, amssymb}&#10;\pagestyle{empty}&#10;\newcommand{\R}{\mathbb{R}}&#10;\begin{document}&#10;&#10;$df$&#10;&#10;&#10;\end{document}" title="IguanaTex Bitmap Display">
            <a:extLst>
              <a:ext uri="{FF2B5EF4-FFF2-40B4-BE49-F238E27FC236}">
                <a16:creationId xmlns:a16="http://schemas.microsoft.com/office/drawing/2014/main" id="{9E95365D-DAE9-5282-F5C3-63E4948DDD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85" y="4311992"/>
            <a:ext cx="220952" cy="230095"/>
          </a:xfrm>
          <a:prstGeom prst="rect">
            <a:avLst/>
          </a:prstGeom>
        </p:spPr>
      </p:pic>
      <p:pic>
        <p:nvPicPr>
          <p:cNvPr id="24" name="그림 23" descr="\documentclass{article}&#10;\usepackage{amsmath, bm, amssymb}&#10;\pagestyle{empty}&#10;\newcommand{\R}{\mathbb{R}}&#10;\begin{document}&#10;&#10;$d(g\circ f)_a = d g_{f(a)} \cdot df_a$&#10;&#10;&#10;\end{document}" title="IguanaTex Bitmap Display">
            <a:extLst>
              <a:ext uri="{FF2B5EF4-FFF2-40B4-BE49-F238E27FC236}">
                <a16:creationId xmlns:a16="http://schemas.microsoft.com/office/drawing/2014/main" id="{7E1A4B70-38A5-FA06-935C-67A677A88CD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604" y="4817192"/>
            <a:ext cx="2447238" cy="280381"/>
          </a:xfrm>
          <a:prstGeom prst="rect">
            <a:avLst/>
          </a:prstGeom>
        </p:spPr>
      </p:pic>
      <p:pic>
        <p:nvPicPr>
          <p:cNvPr id="30" name="그림 29" descr="\documentclass{article}&#10;\usepackage{amsmath, bm, amssymb}&#10;\pagestyle{empty}&#10;\newcommand{\R}{\mathbb{R}}&#10;\begin{document}&#10;&#10;$df=\displaystyle\sum_{i=1}^n \dfrac{\partial f}{\partial x_i} dx_i=(\nabla_{\mathbf x}f)^T \cdot d\mathbf{x}$&#10;&#10;&#10;\end{document}" title="IguanaTex Bitmap Display">
            <a:extLst>
              <a:ext uri="{FF2B5EF4-FFF2-40B4-BE49-F238E27FC236}">
                <a16:creationId xmlns:a16="http://schemas.microsoft.com/office/drawing/2014/main" id="{4B530624-0251-284D-0FA0-8F45F36EFB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102" y="5668270"/>
            <a:ext cx="3427048" cy="6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1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08CF-07FA-5764-B2A7-A1D43ACCFE97}"/>
              </a:ext>
            </a:extLst>
          </p:cNvPr>
          <p:cNvSpPr txBox="1"/>
          <p:nvPr/>
        </p:nvSpPr>
        <p:spPr>
          <a:xfrm>
            <a:off x="182644" y="1369919"/>
            <a:ext cx="11813824" cy="485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에 관한 두 함수          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가 있다고 가정합시다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구하고자 하는 것은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        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미분값입니다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함수가 모두 관련이 있기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단순히 하나씩 미분해서 더하면 되는 것이 아니라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방식으로 계산하여야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다음과 같이 계산합니다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위의 과정을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이라고 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벡터에도 동일하게 성립합니다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계산할 때는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순서를 반드시 지켜주어야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이해를 위해                       라는 간단한 선형 식을 생각해봅시다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앞에꺼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미분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)*(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뒤에꺼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+ 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앞에꺼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)*(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뒤에꺼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미분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구해 보자면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독립적이므로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값은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                  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적을 수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구해 보자면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독립적이므로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값은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                  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적을 수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순서가 다르기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나중에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Chain 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사용하였을 때 앞쪽에 곱해질 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뒤쪽에 곱해질 지가 정해집니다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=&gt;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때문에 순서를 반드시 지켜야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Product rule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pic>
        <p:nvPicPr>
          <p:cNvPr id="2" name="그림 1" descr="\documentclass{article}&#10;\usepackage{amsmath, bm, amssymb}&#10;\pagestyle{empty}&#10;\newcommand{\R}{\mathbb{R}}&#10;\begin{document}&#10;&#10;$f(x)$&#10;&#10;&#10;\end{document}" title="IguanaTex Bitmap Display">
            <a:extLst>
              <a:ext uri="{FF2B5EF4-FFF2-40B4-BE49-F238E27FC236}">
                <a16:creationId xmlns:a16="http://schemas.microsoft.com/office/drawing/2014/main" id="{E629C839-4949-22EA-E67C-61511E7013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94" y="1628443"/>
            <a:ext cx="455619" cy="254476"/>
          </a:xfrm>
          <a:prstGeom prst="rect">
            <a:avLst/>
          </a:prstGeom>
        </p:spPr>
      </p:pic>
      <p:pic>
        <p:nvPicPr>
          <p:cNvPr id="7" name="그림 6" descr="\documentclass{article}&#10;\usepackage{amsmath, bm, amssymb}&#10;\pagestyle{empty}&#10;\newcommand{\R}{\mathbb{R}}&#10;\begin{document}&#10;&#10;$g(x)$&#10;&#10;&#10;\end{document}" title="IguanaTex Bitmap Display">
            <a:extLst>
              <a:ext uri="{FF2B5EF4-FFF2-40B4-BE49-F238E27FC236}">
                <a16:creationId xmlns:a16="http://schemas.microsoft.com/office/drawing/2014/main" id="{E83E3A82-B31F-31FF-BA08-9679F2418C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4" y="1621997"/>
            <a:ext cx="443429" cy="254476"/>
          </a:xfrm>
          <a:prstGeom prst="rect">
            <a:avLst/>
          </a:prstGeom>
        </p:spPr>
      </p:pic>
      <p:pic>
        <p:nvPicPr>
          <p:cNvPr id="11" name="그림 10" descr="\documentclass{article}&#10;\usepackage{amsmath, bm, amssymb}&#10;\pagestyle{empty}&#10;\newcommand{\R}{\mathbb{R}}&#10;\begin{document}&#10;&#10;$x$&#10;&#10;&#10;\end{document}" title="IguanaTex Bitmap Display">
            <a:extLst>
              <a:ext uri="{FF2B5EF4-FFF2-40B4-BE49-F238E27FC236}">
                <a16:creationId xmlns:a16="http://schemas.microsoft.com/office/drawing/2014/main" id="{4D2A17A6-88B5-3FFD-483D-61F601AFF3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1692092"/>
            <a:ext cx="128000" cy="114286"/>
          </a:xfrm>
          <a:prstGeom prst="rect">
            <a:avLst/>
          </a:prstGeom>
        </p:spPr>
      </p:pic>
      <p:pic>
        <p:nvPicPr>
          <p:cNvPr id="13" name="그림 12" descr="\documentclass{article}&#10;\usepackage{amsmath, bm, amssymb}&#10;\pagestyle{empty}&#10;\newcommand{\R}{\mathbb{R}}&#10;\begin{document}&#10;&#10;$f(x)g(x)$&#10;&#10;&#10;\end{document}" title="IguanaTex Bitmap Display">
            <a:extLst>
              <a:ext uri="{FF2B5EF4-FFF2-40B4-BE49-F238E27FC236}">
                <a16:creationId xmlns:a16="http://schemas.microsoft.com/office/drawing/2014/main" id="{1C75F4D6-7D65-EDE7-FC65-8F680BB3D1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79" y="1628443"/>
            <a:ext cx="926476" cy="254476"/>
          </a:xfrm>
          <a:prstGeom prst="rect">
            <a:avLst/>
          </a:prstGeom>
        </p:spPr>
      </p:pic>
      <p:pic>
        <p:nvPicPr>
          <p:cNvPr id="15" name="그림 14" descr="\documentclass{article}&#10;\usepackage{amsmath, bm, amssymb}&#10;\pagestyle{empty}&#10;\newcommand{\R}{\mathbb{R}}&#10;\begin{document}&#10;&#10;$\dfrac{d}{dx} f(x)g(x)=f'(x)g(x)+f(x)g'(x)$&#10;&#10;&#10;\end{document}" title="IguanaTex Bitmap Display">
            <a:extLst>
              <a:ext uri="{FF2B5EF4-FFF2-40B4-BE49-F238E27FC236}">
                <a16:creationId xmlns:a16="http://schemas.microsoft.com/office/drawing/2014/main" id="{CFE8BE73-FA55-A703-CF79-CC5BE0EA364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65" y="2454511"/>
            <a:ext cx="3960381" cy="522667"/>
          </a:xfrm>
          <a:prstGeom prst="rect">
            <a:avLst/>
          </a:prstGeom>
        </p:spPr>
      </p:pic>
      <p:pic>
        <p:nvPicPr>
          <p:cNvPr id="22" name="그림 21" descr="\documentclass{article}&#10;\usepackage{amsmath, bm, amssymb}&#10;\pagestyle{empty}&#10;\newcommand{\R}{\mathbb{R}}&#10;\begin{document}&#10;&#10;$\mathbf y=W\mathbf x$&#10;&#10;&#10;\end{document}" title="IguanaTex Bitmap Display">
            <a:extLst>
              <a:ext uri="{FF2B5EF4-FFF2-40B4-BE49-F238E27FC236}">
                <a16:creationId xmlns:a16="http://schemas.microsoft.com/office/drawing/2014/main" id="{46094FFF-C16B-A4A7-0B9F-6E68ADE312E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70" y="3783264"/>
            <a:ext cx="914286" cy="222476"/>
          </a:xfrm>
          <a:prstGeom prst="rect">
            <a:avLst/>
          </a:prstGeom>
        </p:spPr>
      </p:pic>
      <p:pic>
        <p:nvPicPr>
          <p:cNvPr id="32" name="그림 31" descr="\documentclass{article}&#10;\usepackage{amsmath, bm, amssymb, color}&#10;\pagestyle{empty}&#10;\newcommand{\R}{\mathbb{R}}&#10;\begin{document}&#10;&#10;${d \mathbf y}={\color{red}dW\cdot \mathbf x} + {\color{blue}W\cdot d\mathbf x}$&#10;&#10;&#10;\end{document}" title="IguanaTex Bitmap Display">
            <a:extLst>
              <a:ext uri="{FF2B5EF4-FFF2-40B4-BE49-F238E27FC236}">
                <a16:creationId xmlns:a16="http://schemas.microsoft.com/office/drawing/2014/main" id="{3EB47958-76E6-51D9-8744-DC78387CB60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88" y="4291099"/>
            <a:ext cx="2406096" cy="225524"/>
          </a:xfrm>
          <a:prstGeom prst="rect">
            <a:avLst/>
          </a:prstGeom>
        </p:spPr>
      </p:pic>
      <p:pic>
        <p:nvPicPr>
          <p:cNvPr id="39" name="그림 38" descr="\documentclass{article}&#10;\usepackage{amsmath, bm, amssymb, color}&#10;\pagestyle{empty}&#10;\newcommand{\R}{\mathbb{R}}&#10;\begin{document}&#10;&#10;$d\mathbf y={\color{blue}W\cdot d\mathbf x}$&#10;&#10;&#10;\end{document}" title="IguanaTex Bitmap Display">
            <a:extLst>
              <a:ext uri="{FF2B5EF4-FFF2-40B4-BE49-F238E27FC236}">
                <a16:creationId xmlns:a16="http://schemas.microsoft.com/office/drawing/2014/main" id="{1C422E9C-825B-76C0-D0EA-FC5D02AC86A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26" y="4834021"/>
            <a:ext cx="1354667" cy="225524"/>
          </a:xfrm>
          <a:prstGeom prst="rect">
            <a:avLst/>
          </a:prstGeom>
        </p:spPr>
      </p:pic>
      <p:pic>
        <p:nvPicPr>
          <p:cNvPr id="37" name="그림 36" descr="\documentclass{article}&#10;\usepackage{amsmath, bm, amssymb, color}&#10;\pagestyle{empty}&#10;\newcommand{\R}{\mathbb{R}}&#10;\begin{document}&#10;&#10;$d\mathbf y={\color{red}dW \cdot \mathbf x}$&#10;&#10;&#10;\end{document}" title="IguanaTex Bitmap Display">
            <a:extLst>
              <a:ext uri="{FF2B5EF4-FFF2-40B4-BE49-F238E27FC236}">
                <a16:creationId xmlns:a16="http://schemas.microsoft.com/office/drawing/2014/main" id="{7F4FB2DD-74F3-1468-6A37-37867A5E4AA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47" y="5375319"/>
            <a:ext cx="1354667" cy="22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2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08CF-07FA-5764-B2A7-A1D43ACCFE97}"/>
              </a:ext>
            </a:extLst>
          </p:cNvPr>
          <p:cNvSpPr txBox="1"/>
          <p:nvPr/>
        </p:nvSpPr>
        <p:spPr>
          <a:xfrm>
            <a:off x="182644" y="1369919"/>
            <a:ext cx="11813824" cy="431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규칙들은 자주 사용할 규칙들입니다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나중에 굉장히 자주 사용되니 기억해두시면 편합니다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 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element-wise operation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Differentation</a:t>
            </a:r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 Rules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pic>
        <p:nvPicPr>
          <p:cNvPr id="17" name="그림 16" descr="\documentclass{article}&#10;\usepackage{amsmath, bm, amssymb}&#10;\pagestyle{empty}&#10;\newcommand{\R}{\mathbb{R}}&#10;\begin{document}&#10;&#10;\begin{itemize}&#10;\item $d(X\pm Y)=dX\pm dY$&#10;\item $d(XY)=(dX)Y+XdY$&#10;\item $d tr(X)=tr(dX)$&#10;\item $d(X^T)=(dX)^T$&#10;\item $d(X\odot Y)=(dX)\odot Y+X\odot dY$&#10;\item $d f(X)=f'(X)\odot dX$&#10;\end{itemize}&#10;&#10;&#10;\end{document}" title="IguanaTex Bitmap Display">
            <a:extLst>
              <a:ext uri="{FF2B5EF4-FFF2-40B4-BE49-F238E27FC236}">
                <a16:creationId xmlns:a16="http://schemas.microsoft.com/office/drawing/2014/main" id="{4D61B933-60E9-8DA3-7B88-BA47F58518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36" y="2256358"/>
            <a:ext cx="3904000" cy="2784000"/>
          </a:xfrm>
          <a:prstGeom prst="rect">
            <a:avLst/>
          </a:prstGeom>
        </p:spPr>
      </p:pic>
      <p:pic>
        <p:nvPicPr>
          <p:cNvPr id="14" name="그림 13" descr="\documentclass{article}&#10;\usepackage{amsmath, bm, amssymb}&#10;\pagestyle{empty}&#10;\newcommand{\R}{\mathbb{R}}&#10;\begin{document}&#10;&#10;$f(X)$&#10;&#10;&#10;\end{document}" title="IguanaTex Bitmap Display">
            <a:extLst>
              <a:ext uri="{FF2B5EF4-FFF2-40B4-BE49-F238E27FC236}">
                <a16:creationId xmlns:a16="http://schemas.microsoft.com/office/drawing/2014/main" id="{3BFC924B-12B3-394A-E678-6C96C77ACC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9" y="5360843"/>
            <a:ext cx="539429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4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Chain</a:t>
            </a:r>
            <a:r>
              <a:rPr lang="ko-KR" altLang="en-US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 </a:t>
            </a:r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rule</a:t>
            </a:r>
            <a:r>
              <a:rPr lang="ko-KR" altLang="en-US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 </a:t>
            </a:r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&amp; Product rule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B2065E-4F9C-80C0-3DC2-28B8E41EE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4434671"/>
            <a:ext cx="8877300" cy="1638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8E70E1-E954-F0EA-28C7-532A8A17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516" y="1416709"/>
            <a:ext cx="7988968" cy="27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5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08CF-07FA-5764-B2A7-A1D43ACCFE97}"/>
              </a:ext>
            </a:extLst>
          </p:cNvPr>
          <p:cNvSpPr txBox="1"/>
          <p:nvPr/>
        </p:nvSpPr>
        <p:spPr>
          <a:xfrm>
            <a:off x="182644" y="1369919"/>
            <a:ext cx="11813824" cy="485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다시 선형대수학으로 돌아와서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여러분들이 한번쯤은 들어봤을 내적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(Dot product)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이라는 개념에 대해 논해봅시다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보통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내적이라고 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벡터의 각 요소들끼리 다 곱한다음 더하는 것을 의미합니다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예를 들어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(1, 2, 3)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(4, 5, 6)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내적은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1*4 + 2*5 + 3*6=4 + 10 + 18=32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상위 개념을 위해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내적의 조건을 조금 더 까다롭게 들어가 봅시다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과연 저것 뿐만이 벡터를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내적할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있는 유일한 방법일까요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중요한 것만 짚고 넘어가자면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내적이라는 개념은 두 개의 입력을 이용하여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스칼라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내는 </a:t>
            </a:r>
            <a:r>
              <a:rPr lang="ko-KR" altLang="en-US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교환법칙을 허용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연산입니다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 저 위에 있는 것처럼 다 곱하고 더하고 나니까 숫자 하나만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띡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하고 나오니까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이건 내적이라고 볼 수 있겠네요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물론 이게 벡터의 내적이 되기 위한 유일한 조건은 아닙니다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개 더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벡터는 내적이 잘 정의되니까 상관 없는데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행렬에서도 비슷한 방법으로 내적을 정의할 수 있을까요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벡터는 한 차원으로만 확장이 되어 있는 것이기 때문에 상관이 없지만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행렬은 두 차원 모두 영향을 받기 때문에 위와 같은 정의는 힘들 듯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Dot product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40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08CF-07FA-5764-B2A7-A1D43ACCFE97}"/>
              </a:ext>
            </a:extLst>
          </p:cNvPr>
          <p:cNvSpPr txBox="1"/>
          <p:nvPr/>
        </p:nvSpPr>
        <p:spPr>
          <a:xfrm>
            <a:off x="182644" y="1369919"/>
            <a:ext cx="11813824" cy="485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앞쪽에서 가장 큰 문제는 </a:t>
            </a:r>
            <a:r>
              <a:rPr lang="ko-KR" altLang="en-US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교환 법칙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성립해야 한다는 것입니다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곱은 교환 법칙이 성립하지가 않죠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그렇기 때문에 가장 간단한 방법인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곱 이후 모든 원소를 다 더한다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것은 봉쇄가 되어 버렸습니다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뿐만 아니라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크기의 행렬에 대해서만 내적이 정의가 되어야 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곱을 함부로 할 수가 없습니다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전치를 시켜야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생각해보니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앞쪽에서 이거와 굉장히 비슷한 연산을 한번 언급했습니다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Hadamard product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크기에서 정의되고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교환이 성립하죠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행렬을 하나의 스칼라 값을 만들어 주기 위해 모든 원소를 더합시다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                       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값을 계산하자는 것이죠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행렬 곱을 이용하여 나타낼 수는 없을까요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조금의 계산이 수반되어야 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정답만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들고옵시다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놀랍게도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전치하여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곱하나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전치하여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곱하나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대각선들의 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같게 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추가로 이 값은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앞에서 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Hadamard product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모든 원소의 합과 같게 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이용하기 위해 정사각행렬에서 대각선 원소들의 합을 들고 오는 연산자가 필요하고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</a:t>
            </a:r>
            <a:r>
              <a:rPr lang="en-US" altLang="ko-KR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 부릅니다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Trace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pic>
        <p:nvPicPr>
          <p:cNvPr id="3" name="그림 2" descr="\documentclass{article}&#10;\usepackage{amsmath, bm, amssymb}&#10;\pagestyle{empty}&#10;\newcommand{\R}{\mathbb{R}}&#10;\begin{document}&#10;&#10;$\sum_{i,\,j} (A\odot B)_{ij}$&#10;&#10;&#10;\end{document}" title="IguanaTex Bitmap Display">
            <a:extLst>
              <a:ext uri="{FF2B5EF4-FFF2-40B4-BE49-F238E27FC236}">
                <a16:creationId xmlns:a16="http://schemas.microsoft.com/office/drawing/2014/main" id="{A2B2DB71-91DE-A988-751F-01A8696923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79" y="3757241"/>
            <a:ext cx="1577143" cy="3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4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21F0A2D-F3F8-2A4A-5D6D-6C7B82C4BF57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00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98D903CB-9ECA-7843-4B1A-D9BDD919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1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684A72-E1A6-CF5F-B66C-84E39C82D89A}"/>
              </a:ext>
            </a:extLst>
          </p:cNvPr>
          <p:cNvGrpSpPr/>
          <p:nvPr/>
        </p:nvGrpSpPr>
        <p:grpSpPr>
          <a:xfrm>
            <a:off x="3134264" y="1711538"/>
            <a:ext cx="5923472" cy="4644812"/>
            <a:chOff x="2892725" y="1518317"/>
            <a:chExt cx="5923472" cy="4644812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11E46FA-93AA-0DC3-99AA-3F2079A4A55E}"/>
                </a:ext>
              </a:extLst>
            </p:cNvPr>
            <p:cNvGrpSpPr/>
            <p:nvPr/>
          </p:nvGrpSpPr>
          <p:grpSpPr>
            <a:xfrm>
              <a:off x="2892725" y="1518317"/>
              <a:ext cx="5923472" cy="836957"/>
              <a:chOff x="2892725" y="2336764"/>
              <a:chExt cx="5923472" cy="836957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7DA3290-DC2A-5625-771C-ED9641034880}"/>
                  </a:ext>
                </a:extLst>
              </p:cNvPr>
              <p:cNvSpPr/>
              <p:nvPr/>
            </p:nvSpPr>
            <p:spPr>
              <a:xfrm>
                <a:off x="4182063" y="2336764"/>
                <a:ext cx="4634134" cy="8369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Open Sans SemiBold" pitchFamily="2" charset="0"/>
                    <a:cs typeface="Open Sans SemiBold" pitchFamily="2" charset="0"/>
                  </a:rPr>
                  <a:t>Matrix calculation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Open Sans SemiBold" pitchFamily="2" charset="0"/>
                  <a:cs typeface="Open Sans SemiBold" pitchFamily="2" charset="0"/>
                </a:endParaRP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24691DD5-2489-3684-CC34-E73EABF325DD}"/>
                  </a:ext>
                </a:extLst>
              </p:cNvPr>
              <p:cNvGrpSpPr/>
              <p:nvPr/>
            </p:nvGrpSpPr>
            <p:grpSpPr>
              <a:xfrm>
                <a:off x="2892725" y="2364833"/>
                <a:ext cx="814224" cy="780818"/>
                <a:chOff x="2892725" y="2336764"/>
                <a:chExt cx="814224" cy="78081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3202E758-7AC4-4549-DE35-54A3526BDBB3}"/>
                    </a:ext>
                  </a:extLst>
                </p:cNvPr>
                <p:cNvSpPr/>
                <p:nvPr/>
              </p:nvSpPr>
              <p:spPr>
                <a:xfrm>
                  <a:off x="2915445" y="2336764"/>
                  <a:ext cx="791504" cy="780818"/>
                </a:xfrm>
                <a:prstGeom prst="rect">
                  <a:avLst/>
                </a:prstGeom>
                <a:solidFill>
                  <a:srgbClr val="3B3BC4">
                    <a:alpha val="89804"/>
                  </a:srgb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3DCFFA2-053C-CA4D-7AA1-6642628B0588}"/>
                    </a:ext>
                  </a:extLst>
                </p:cNvPr>
                <p:cNvSpPr txBox="1"/>
                <p:nvPr/>
              </p:nvSpPr>
              <p:spPr>
                <a:xfrm>
                  <a:off x="2892725" y="2465898"/>
                  <a:ext cx="8142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01</a:t>
                  </a:r>
                  <a:endParaRPr lang="ko-KR" altLang="en-US" sz="2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E33A1C1-DBF0-1B80-19D0-851DE19C1C1A}"/>
                </a:ext>
              </a:extLst>
            </p:cNvPr>
            <p:cNvGrpSpPr/>
            <p:nvPr/>
          </p:nvGrpSpPr>
          <p:grpSpPr>
            <a:xfrm>
              <a:off x="2892725" y="2787602"/>
              <a:ext cx="5923472" cy="836957"/>
              <a:chOff x="2892725" y="3397640"/>
              <a:chExt cx="5923472" cy="83695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0819A82-31AB-FE3B-9101-7BD484DA4552}"/>
                  </a:ext>
                </a:extLst>
              </p:cNvPr>
              <p:cNvSpPr/>
              <p:nvPr/>
            </p:nvSpPr>
            <p:spPr>
              <a:xfrm>
                <a:off x="4182063" y="3397640"/>
                <a:ext cx="4634134" cy="8369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Open Sans SemiBold" pitchFamily="2" charset="0"/>
                    <a:cs typeface="Open Sans SemiBold" pitchFamily="2" charset="0"/>
                  </a:rPr>
                  <a:t>Gaussian &amp; Cross Entropy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Open Sans SemiBold" pitchFamily="2" charset="0"/>
                  <a:cs typeface="Open Sans SemiBold" pitchFamily="2" charset="0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5DF1CAF-559F-0B83-2CB8-66C1E2FA26A7}"/>
                  </a:ext>
                </a:extLst>
              </p:cNvPr>
              <p:cNvGrpSpPr/>
              <p:nvPr/>
            </p:nvGrpSpPr>
            <p:grpSpPr>
              <a:xfrm>
                <a:off x="2892725" y="3425709"/>
                <a:ext cx="814224" cy="780818"/>
                <a:chOff x="2892725" y="3397640"/>
                <a:chExt cx="814224" cy="780818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B65A87E-6CB3-23A6-BAEA-17758864669A}"/>
                    </a:ext>
                  </a:extLst>
                </p:cNvPr>
                <p:cNvSpPr/>
                <p:nvPr/>
              </p:nvSpPr>
              <p:spPr>
                <a:xfrm>
                  <a:off x="2915445" y="3397640"/>
                  <a:ext cx="791504" cy="780818"/>
                </a:xfrm>
                <a:prstGeom prst="rect">
                  <a:avLst/>
                </a:prstGeom>
                <a:solidFill>
                  <a:srgbClr val="3B3BC4">
                    <a:alpha val="89804"/>
                  </a:srgb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8A6D05-DCD8-2E09-BFB7-5DC944A678A1}"/>
                    </a:ext>
                  </a:extLst>
                </p:cNvPr>
                <p:cNvSpPr txBox="1"/>
                <p:nvPr/>
              </p:nvSpPr>
              <p:spPr>
                <a:xfrm>
                  <a:off x="2892725" y="3526774"/>
                  <a:ext cx="8142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02</a:t>
                  </a:r>
                  <a:endParaRPr lang="ko-KR" altLang="en-US" sz="2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218EB6A-EA39-9834-10DF-9C5851D61094}"/>
                </a:ext>
              </a:extLst>
            </p:cNvPr>
            <p:cNvGrpSpPr/>
            <p:nvPr/>
          </p:nvGrpSpPr>
          <p:grpSpPr>
            <a:xfrm>
              <a:off x="2892725" y="4056887"/>
              <a:ext cx="5923472" cy="836957"/>
              <a:chOff x="2892725" y="4458516"/>
              <a:chExt cx="5923472" cy="836957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1A7D1A3-4CAE-91CB-7B27-C002BE541BA4}"/>
                  </a:ext>
                </a:extLst>
              </p:cNvPr>
              <p:cNvSpPr/>
              <p:nvPr/>
            </p:nvSpPr>
            <p:spPr>
              <a:xfrm>
                <a:off x="4182063" y="4458516"/>
                <a:ext cx="4634134" cy="8369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Open Sans SemiBold" pitchFamily="2" charset="0"/>
                    <a:cs typeface="Open Sans SemiBold" pitchFamily="2" charset="0"/>
                  </a:rPr>
                  <a:t>Chain Rule &amp; Trace Trick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Open Sans SemiBold" pitchFamily="2" charset="0"/>
                  <a:cs typeface="Open Sans SemiBold" pitchFamily="2" charset="0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E661CE9-448F-AC65-1967-979F392D2AA0}"/>
                  </a:ext>
                </a:extLst>
              </p:cNvPr>
              <p:cNvGrpSpPr/>
              <p:nvPr/>
            </p:nvGrpSpPr>
            <p:grpSpPr>
              <a:xfrm>
                <a:off x="2892725" y="4486585"/>
                <a:ext cx="814224" cy="780818"/>
                <a:chOff x="2892725" y="4458516"/>
                <a:chExt cx="814224" cy="780818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AFA600EE-1F5F-B935-A559-707894EE7CEB}"/>
                    </a:ext>
                  </a:extLst>
                </p:cNvPr>
                <p:cNvSpPr/>
                <p:nvPr/>
              </p:nvSpPr>
              <p:spPr>
                <a:xfrm>
                  <a:off x="2915445" y="4458516"/>
                  <a:ext cx="791504" cy="780818"/>
                </a:xfrm>
                <a:prstGeom prst="rect">
                  <a:avLst/>
                </a:prstGeom>
                <a:solidFill>
                  <a:srgbClr val="3B3BC4">
                    <a:alpha val="89804"/>
                  </a:srgb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D865AD-216A-9771-7F8D-D6C090CAC8CC}"/>
                    </a:ext>
                  </a:extLst>
                </p:cNvPr>
                <p:cNvSpPr txBox="1"/>
                <p:nvPr/>
              </p:nvSpPr>
              <p:spPr>
                <a:xfrm>
                  <a:off x="2892725" y="4587650"/>
                  <a:ext cx="8142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03</a:t>
                  </a:r>
                  <a:endParaRPr lang="ko-KR" altLang="en-US" sz="2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C6229E4-A009-85D1-FA56-4C8A404F30AF}"/>
                </a:ext>
              </a:extLst>
            </p:cNvPr>
            <p:cNvGrpSpPr/>
            <p:nvPr/>
          </p:nvGrpSpPr>
          <p:grpSpPr>
            <a:xfrm>
              <a:off x="2892725" y="5326172"/>
              <a:ext cx="5923472" cy="836957"/>
              <a:chOff x="2892725" y="5519393"/>
              <a:chExt cx="5923472" cy="83695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947D1D0-9D04-3CA4-E7E6-A186A9D12928}"/>
                  </a:ext>
                </a:extLst>
              </p:cNvPr>
              <p:cNvSpPr/>
              <p:nvPr/>
            </p:nvSpPr>
            <p:spPr>
              <a:xfrm>
                <a:off x="4182063" y="5519393"/>
                <a:ext cx="4634134" cy="8369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Open Sans SemiBold" pitchFamily="2" charset="0"/>
                    <a:cs typeface="Open Sans SemiBold" pitchFamily="2" charset="0"/>
                  </a:rPr>
                  <a:t>Numpy</a:t>
                </a:r>
                <a:r>
                  <a:rPr lang="en-US" altLang="ko-KR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Open Sans SemiBold" pitchFamily="2" charset="0"/>
                    <a:cs typeface="Open Sans SemiBold" pitchFamily="2" charset="0"/>
                  </a:rPr>
                  <a:t> Tutorial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Open Sans SemiBold" pitchFamily="2" charset="0"/>
                  <a:cs typeface="Open Sans SemiBold" pitchFamily="2" charset="0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0EED151-E2B9-9F1D-E9B3-8488CD96916D}"/>
                  </a:ext>
                </a:extLst>
              </p:cNvPr>
              <p:cNvGrpSpPr/>
              <p:nvPr/>
            </p:nvGrpSpPr>
            <p:grpSpPr>
              <a:xfrm>
                <a:off x="2892725" y="5519393"/>
                <a:ext cx="814224" cy="780818"/>
                <a:chOff x="2892725" y="5519393"/>
                <a:chExt cx="814224" cy="780818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9B91653-04CE-234B-F256-BD95CCCEA6CC}"/>
                    </a:ext>
                  </a:extLst>
                </p:cNvPr>
                <p:cNvSpPr/>
                <p:nvPr/>
              </p:nvSpPr>
              <p:spPr>
                <a:xfrm>
                  <a:off x="2915445" y="5519393"/>
                  <a:ext cx="791504" cy="780818"/>
                </a:xfrm>
                <a:prstGeom prst="rect">
                  <a:avLst/>
                </a:prstGeom>
                <a:solidFill>
                  <a:srgbClr val="3B3BC4">
                    <a:alpha val="89804"/>
                  </a:srgb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73BA298-91E1-E939-8127-67E189BFC0D1}"/>
                    </a:ext>
                  </a:extLst>
                </p:cNvPr>
                <p:cNvSpPr txBox="1"/>
                <p:nvPr/>
              </p:nvSpPr>
              <p:spPr>
                <a:xfrm>
                  <a:off x="2892725" y="5648527"/>
                  <a:ext cx="8142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04</a:t>
                  </a:r>
                  <a:endParaRPr lang="ko-KR" altLang="en-US" sz="2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A9E98A-3F6D-CDE7-79C8-9F8E7366C543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Open Sans SemiBold" pitchFamily="2" charset="0"/>
                <a:cs typeface="Open Sans SemiBold" pitchFamily="2" charset="0"/>
              </a:rPr>
              <a:t>Index</a:t>
            </a:r>
            <a:endParaRPr lang="ko-KR" altLang="en-US" sz="2800" b="1" dirty="0"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4756D3-4C75-B2F8-A2D2-56B26B440CF5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Contents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8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08CF-07FA-5764-B2A7-A1D43ACCFE97}"/>
              </a:ext>
            </a:extLst>
          </p:cNvPr>
          <p:cNvSpPr txBox="1"/>
          <p:nvPr/>
        </p:nvSpPr>
        <p:spPr>
          <a:xfrm>
            <a:off x="182644" y="1369919"/>
            <a:ext cx="11813824" cy="216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앞쪽에서 정의가 되는 것들을 들고 왔으니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이걸 행렬의 내적으로 정의할 수 있겠네요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많이 쓰이는 행렬 내적 중 하나로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Frobenius</a:t>
            </a:r>
            <a:r>
              <a:rPr lang="en-US" altLang="ko-KR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inner product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 부릅니다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크기의 행렬이면 모두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사용가능합니다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내적과 헷갈리지 않기 위해                     로 밑에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달아 표기합니다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정의는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내적에서 성립하는 몇몇 성질들을 증명 없이 알아보도록 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바로 사용해보도록 합시다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Frobenius</a:t>
            </a:r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 inner product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pic>
        <p:nvPicPr>
          <p:cNvPr id="7" name="그림 6" descr="\documentclass{article}&#10;\usepackage{amsmath, bm, amssymb}&#10;\pagestyle{empty}&#10;\newcommand{\R}{\mathbb{R}}&#10;\begin{document}&#10;&#10;$\langle A,\,B\rangle_F$&#10;&#10;&#10;\end{document}" title="IguanaTex Bitmap Display">
            <a:extLst>
              <a:ext uri="{FF2B5EF4-FFF2-40B4-BE49-F238E27FC236}">
                <a16:creationId xmlns:a16="http://schemas.microsoft.com/office/drawing/2014/main" id="{EF9C8ED6-F0C0-B11F-D917-6A1FD7B9BD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85" y="2700422"/>
            <a:ext cx="867048" cy="254476"/>
          </a:xfrm>
          <a:prstGeom prst="rect">
            <a:avLst/>
          </a:prstGeom>
        </p:spPr>
      </p:pic>
      <p:pic>
        <p:nvPicPr>
          <p:cNvPr id="11" name="그림 10" descr="\documentclass{article}&#10;\usepackage{amsmath, bm, amssymb}&#10;\pagestyle{empty}&#10;\newcommand{\R}{\mathbb{R}}&#10;\begin{document}&#10;&#10;$\langle A,\,B\rangle=\text{Tr}(A^TB)$&#10;&#10;&#10;\end{document}" title="IguanaTex Bitmap Display">
            <a:extLst>
              <a:ext uri="{FF2B5EF4-FFF2-40B4-BE49-F238E27FC236}">
                <a16:creationId xmlns:a16="http://schemas.microsoft.com/office/drawing/2014/main" id="{F0FA7B77-2D18-E933-4DAA-1E832CDAA8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16" y="2679088"/>
            <a:ext cx="2041905" cy="275810"/>
          </a:xfrm>
          <a:prstGeom prst="rect">
            <a:avLst/>
          </a:prstGeom>
        </p:spPr>
      </p:pic>
      <p:pic>
        <p:nvPicPr>
          <p:cNvPr id="15" name="그림 14" descr="\documentclass{article}&#10;\usepackage{amsmath, bm, amssymb}&#10;\pagestyle{empty}&#10;\newcommand{\R}{\mathbb{R}}&#10;\begin{document}&#10;&#10;\begin{itemize}&#10;\item $\langle X,\,Y\rangle = \langle Y,\,X\rangle$&#10;\item $\langle aX,\,Y\rangle= a\langle X,\,Y\rangle = \langle X,\,aY\rangle$&#10;\item $\langle X+Z,\,Y\rangle=\langle X,\,Y\rangle + \langle Z,\,Y\rangle$&#10;\item $\langle X,\,Y\odot Z\rangle=\langle X\odot Y,\,Z\rangle$&#10;\item $\langle AC,\,BD\rangle = \langle A,\,BDC^T\rangle=\langle B^TAC,\,D\rangle$&#10;\end{itemize}&#10;&#10;&#10;\end{document}" title="IguanaTex Bitmap Display">
            <a:extLst>
              <a:ext uri="{FF2B5EF4-FFF2-40B4-BE49-F238E27FC236}">
                <a16:creationId xmlns:a16="http://schemas.microsoft.com/office/drawing/2014/main" id="{33AF97B8-3CBE-A008-A8F1-8DD497CE2C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26" y="3944053"/>
            <a:ext cx="4661332" cy="2278095"/>
          </a:xfrm>
          <a:prstGeom prst="rect">
            <a:avLst/>
          </a:prstGeom>
        </p:spPr>
      </p:pic>
      <p:pic>
        <p:nvPicPr>
          <p:cNvPr id="19" name="그림 18" descr="\documentclass{article}&#10;\usepackage{amsmath, bm, amssymb, color}&#10;\pagestyle{empty}&#10;\newcommand{\R}{\mathbb{R}}&#10;\begin{document}&#10;&#10;\begin{itemize}&#10;\item $\color{red}a=tr(a)$&#10;\item $tr(A^T)=tr(A)$&#10;\item $tr(A\pm B)=tr(A)\pm tr(B)$&#10;\item $tr(A^TB)=tr(B^TA)$&#10;\item $tr(A^T(B\odot C))=tr((A\odot B)^TC)$&#10;\end{itemize}&#10;&#10;&#10;\end{document}" title="IguanaTex Bitmap Display">
            <a:extLst>
              <a:ext uri="{FF2B5EF4-FFF2-40B4-BE49-F238E27FC236}">
                <a16:creationId xmlns:a16="http://schemas.microsoft.com/office/drawing/2014/main" id="{2F61087A-AB86-3299-0B4D-A7D3AE4F29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80" y="3944052"/>
            <a:ext cx="3887238" cy="2278095"/>
          </a:xfrm>
          <a:prstGeom prst="rect">
            <a:avLst/>
          </a:prstGeom>
        </p:spPr>
      </p:pic>
      <p:pic>
        <p:nvPicPr>
          <p:cNvPr id="20" name="Picture 4" descr="ppt에 유용한 화살표, 동그라미, 별표 ~ 올려요~[png파일] : 네이버 블로그">
            <a:extLst>
              <a:ext uri="{FF2B5EF4-FFF2-40B4-BE49-F238E27FC236}">
                <a16:creationId xmlns:a16="http://schemas.microsoft.com/office/drawing/2014/main" id="{C2DFF51C-2BB6-4B0D-558D-907F9FA8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99" y="3291245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735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08CF-07FA-5764-B2A7-A1D43ACCFE97}"/>
              </a:ext>
            </a:extLst>
          </p:cNvPr>
          <p:cNvSpPr txBox="1"/>
          <p:nvPr/>
        </p:nvSpPr>
        <p:spPr>
          <a:xfrm>
            <a:off x="182644" y="1369919"/>
            <a:ext cx="11813824" cy="431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벡터나 행렬이 아닌 스칼라의 반환 값을 가집니다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실수 값을 낸다는 것이죠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값을 앞으로      이라고 합시다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바로 입력 값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중간 값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구하는 것은 쉽지 않습니다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잠시 앞쪽으로 돌아가서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Total derivate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관계를 먼저 봅시다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정의에서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결과는 스칼라였으니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이 정의를 사용할 수 있겠군요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식을 정리할 수 있게 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스칼라에 한해서는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씌우나 안 씌우나 동일하므로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                  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성립하게 되겠군요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식을 대입하면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Frobenius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inner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정의에 의해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다음과 같이 적을 수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구하는 과정을 </a:t>
            </a:r>
            <a:r>
              <a:rPr lang="en-US" altLang="ko-KR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Trace Trick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이라고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Trace Trick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pic>
        <p:nvPicPr>
          <p:cNvPr id="3" name="그림 2" descr="\documentclass{article}&#10;\usepackage{amsmath, bm, amssymb}&#10;\pagestyle{empty}&#10;\newcommand{\R}{\mathbb{R}}&#10;\begin{document}&#10;&#10;$\mathcal{L}$&#10;&#10;&#10;\end{document}" title="IguanaTex Bitmap Display">
            <a:extLst>
              <a:ext uri="{FF2B5EF4-FFF2-40B4-BE49-F238E27FC236}">
                <a16:creationId xmlns:a16="http://schemas.microsoft.com/office/drawing/2014/main" id="{B4E44C9A-71A8-43BD-967D-FABAA49A05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547" y="1650931"/>
            <a:ext cx="158476" cy="184381"/>
          </a:xfrm>
          <a:prstGeom prst="rect">
            <a:avLst/>
          </a:prstGeom>
        </p:spPr>
      </p:pic>
      <p:pic>
        <p:nvPicPr>
          <p:cNvPr id="12" name="그림 11" descr="\documentclass{article}&#10;\usepackage{amsmath, bm, amssymb}&#10;\pagestyle{empty}&#10;\newcommand{\R}{\mathbb{R}}&#10;\begin{document}&#10;&#10;$\mathcal{L}$&#10;&#10;&#10;\end{document}" title="IguanaTex Bitmap Display">
            <a:extLst>
              <a:ext uri="{FF2B5EF4-FFF2-40B4-BE49-F238E27FC236}">
                <a16:creationId xmlns:a16="http://schemas.microsoft.com/office/drawing/2014/main" id="{4F738505-B3F1-1E37-9067-0EC3DAAFED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11" y="2192138"/>
            <a:ext cx="158476" cy="184381"/>
          </a:xfrm>
          <a:prstGeom prst="rect">
            <a:avLst/>
          </a:prstGeom>
        </p:spPr>
      </p:pic>
      <p:pic>
        <p:nvPicPr>
          <p:cNvPr id="13" name="그림 12" descr="\documentclass{article}&#10;\usepackage{amsmath, bm, amssymb}&#10;\pagestyle{empty}&#10;\newcommand{\R}{\mathbb{R}}&#10;\begin{document}&#10;&#10;$df=\displaystyle\sum_{i=1}^n \dfrac{\partial f}{\partial x_i} dx_i=(\nabla_{\mathbf x}f)^T \cdot d\mathbf{x}$&#10;&#10;&#10;\end{document}" title="IguanaTex Bitmap Display">
            <a:extLst>
              <a:ext uri="{FF2B5EF4-FFF2-40B4-BE49-F238E27FC236}">
                <a16:creationId xmlns:a16="http://schemas.microsoft.com/office/drawing/2014/main" id="{7B965754-99AF-CF50-088A-EC97E2A31C2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102" y="2993120"/>
            <a:ext cx="3427048" cy="694857"/>
          </a:xfrm>
          <a:prstGeom prst="rect">
            <a:avLst/>
          </a:prstGeom>
        </p:spPr>
      </p:pic>
      <p:pic>
        <p:nvPicPr>
          <p:cNvPr id="16" name="그림 15" descr="\documentclass{article}&#10;\usepackage{amsmath, bm, amssymb}&#10;\pagestyle{empty}&#10;\newcommand{\R}{\mathbb{R}}&#10;\begin{document}&#10;&#10;$d\mathcal{L}$&#10;&#10;&#10;\end{document}" title="IguanaTex Bitmap Display">
            <a:extLst>
              <a:ext uri="{FF2B5EF4-FFF2-40B4-BE49-F238E27FC236}">
                <a16:creationId xmlns:a16="http://schemas.microsoft.com/office/drawing/2014/main" id="{BCAA7857-C2C1-A02C-6B7A-2742F0A18DE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2" y="3786967"/>
            <a:ext cx="288000" cy="184381"/>
          </a:xfrm>
          <a:prstGeom prst="rect">
            <a:avLst/>
          </a:prstGeom>
        </p:spPr>
      </p:pic>
      <p:pic>
        <p:nvPicPr>
          <p:cNvPr id="17" name="그림 16" descr="\documentclass{article}&#10;\usepackage{amsmath, bm, amssymb}&#10;\pagestyle{empty}&#10;\newcommand{\R}{\mathbb{R}}&#10;\begin{document}&#10;&#10;$\mathcal{L}$&#10;&#10;&#10;\end{document}" title="IguanaTex Bitmap Display">
            <a:extLst>
              <a:ext uri="{FF2B5EF4-FFF2-40B4-BE49-F238E27FC236}">
                <a16:creationId xmlns:a16="http://schemas.microsoft.com/office/drawing/2014/main" id="{EFC7C3C6-785A-DA40-F89C-EE7598C51CC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85" y="3786967"/>
            <a:ext cx="158476" cy="184381"/>
          </a:xfrm>
          <a:prstGeom prst="rect">
            <a:avLst/>
          </a:prstGeom>
        </p:spPr>
      </p:pic>
      <p:pic>
        <p:nvPicPr>
          <p:cNvPr id="25" name="그림 24" descr="\documentclass{article}&#10;\usepackage{amsmath, bm, amssymb}&#10;\pagestyle{empty}&#10;\newcommand{\R}{\mathbb{R}}&#10;\begin{document}&#10;&#10;$tr(d\mathcal L)=d\mathcal L$&#10;&#10;&#10;\end{document}" title="IguanaTex Bitmap Display">
            <a:extLst>
              <a:ext uri="{FF2B5EF4-FFF2-40B4-BE49-F238E27FC236}">
                <a16:creationId xmlns:a16="http://schemas.microsoft.com/office/drawing/2014/main" id="{444F9838-0FF9-0C71-0EBE-6BD53FCCBDB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78" y="4307202"/>
            <a:ext cx="1345524" cy="254476"/>
          </a:xfrm>
          <a:prstGeom prst="rect">
            <a:avLst/>
          </a:prstGeom>
        </p:spPr>
      </p:pic>
      <p:pic>
        <p:nvPicPr>
          <p:cNvPr id="27" name="그림 26" descr="\documentclass{article}&#10;\usepackage{amsmath, bm, amssymb}&#10;\pagestyle{empty}&#10;\newcommand{\R}{\mathbb{R}}&#10;\begin{document}&#10;&#10;$d\mathcal L=tr\left((\nabla_{\mathbf x} f)^T\cdot d\mathbf x\right)$&#10;&#10;&#10;\end{document}" title="IguanaTex Bitmap Display">
            <a:extLst>
              <a:ext uri="{FF2B5EF4-FFF2-40B4-BE49-F238E27FC236}">
                <a16:creationId xmlns:a16="http://schemas.microsoft.com/office/drawing/2014/main" id="{48645A21-023F-81A0-D87F-2068880BDDD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102" y="4777704"/>
            <a:ext cx="2401524" cy="303238"/>
          </a:xfrm>
          <a:prstGeom prst="rect">
            <a:avLst/>
          </a:prstGeom>
        </p:spPr>
      </p:pic>
      <p:pic>
        <p:nvPicPr>
          <p:cNvPr id="30" name="그림 29" descr="\documentclass{article}&#10;\usepackage{amsmath, bm, amssymb}&#10;\pagestyle{empty}&#10;\newcommand{\R}{\mathbb{R}}&#10;\begin{document}&#10;&#10;$d\mathcal L=\langle \nabla_{\mathbf x} f,\,d\mathbf x\rangle$&#10;&#10;&#10;\end{document}" title="IguanaTex Bitmap Display">
            <a:extLst>
              <a:ext uri="{FF2B5EF4-FFF2-40B4-BE49-F238E27FC236}">
                <a16:creationId xmlns:a16="http://schemas.microsoft.com/office/drawing/2014/main" id="{4C1F568A-E9A3-7EF1-2D7D-7CCCB6278E0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103" y="5750572"/>
            <a:ext cx="1724953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Example: Trace Trick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pic>
        <p:nvPicPr>
          <p:cNvPr id="7" name="그림 6" descr="\documentclass{article}&#10;\usepackage{amsmath, bm, amssymb}&#10;\pagestyle{empty}&#10;\newcommand{\R}{\mathbb{R}}&#10;\begin{document}&#10;&#10;$f(X)=a^T\exp(Xb)$&#10;&#10;&#10;\end{document}" title="IguanaTex Bitmap Display">
            <a:extLst>
              <a:ext uri="{FF2B5EF4-FFF2-40B4-BE49-F238E27FC236}">
                <a16:creationId xmlns:a16="http://schemas.microsoft.com/office/drawing/2014/main" id="{30B86DFB-4FA7-81F8-0F32-D106E514B2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3" y="1360905"/>
            <a:ext cx="2133333" cy="275810"/>
          </a:xfrm>
          <a:prstGeom prst="rect">
            <a:avLst/>
          </a:prstGeom>
        </p:spPr>
      </p:pic>
      <p:pic>
        <p:nvPicPr>
          <p:cNvPr id="15" name="그림 14" descr="\documentclass{article}&#10;\usepackage{amsmath, bm, amssymb}&#10;\pagestyle{empty}&#10;\newcommand{\R}{\mathbb{R}}&#10;\begin{document}&#10;&#10;$\begin{aligned}&#10;df&amp;=\langle 1,\,d(a^T\exp(Xb))\rangle\\&#10;&amp;=\langle 1,\,a^Td(\exp(Xb))\rangle\\&#10;&amp;=\langle a,\,d(\exp(Xb))\rangle\\&#10;&amp;=\langle a,\,\exp(Xb)\odot d(Xb)\rangle\\&#10;&amp;=\langle \exp(Xb)\odot a,\,(dX)b\rangle\\&#10;&amp;=\langle \{\exp(Xb)\odot a\}\cdot b^T,\,dX\rangle=\langle \nabla_X f,\,dX\rangle&#10;\end{aligned}$&#10;&#10;&#10;\end{document}" title="IguanaTex Bitmap Display">
            <a:extLst>
              <a:ext uri="{FF2B5EF4-FFF2-40B4-BE49-F238E27FC236}">
                <a16:creationId xmlns:a16="http://schemas.microsoft.com/office/drawing/2014/main" id="{E5374F63-4D8A-F3D1-F146-BD5CDA7CFE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3" y="1776380"/>
            <a:ext cx="4911239" cy="2262856"/>
          </a:xfrm>
          <a:prstGeom prst="rect">
            <a:avLst/>
          </a:prstGeom>
        </p:spPr>
      </p:pic>
      <p:pic>
        <p:nvPicPr>
          <p:cNvPr id="19" name="그림 18" descr="\documentclass{article}&#10;\usepackage{amsmath, bm, amssymb}&#10;\pagestyle{empty}&#10;\newcommand{\R}{\mathbb{R}}&#10;\begin{document}&#10;&#10;$\therefore~\nabla_X f=(\exp(Xb)\odot a)\cdot b^T$&#10;&#10;&#10;\end{document}" title="IguanaTex Bitmap Display">
            <a:extLst>
              <a:ext uri="{FF2B5EF4-FFF2-40B4-BE49-F238E27FC236}">
                <a16:creationId xmlns:a16="http://schemas.microsoft.com/office/drawing/2014/main" id="{52DBE140-31E6-E9A9-776A-6DD7FF90EE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3" y="4236669"/>
            <a:ext cx="3200000" cy="275810"/>
          </a:xfrm>
          <a:prstGeom prst="rect">
            <a:avLst/>
          </a:prstGeom>
        </p:spPr>
      </p:pic>
      <p:pic>
        <p:nvPicPr>
          <p:cNvPr id="21" name="그림 20" descr="\documentclass{article}&#10;\usepackage{amsmath, bm, amssymb}&#10;\pagestyle{empty}&#10;\newcommand{\R}{\mathbb{R}}&#10;\begin{document}&#10;&#10;$f(X)=\langle Y,\,MY\rangle,~Y=\sigma(WX)$&#10;&#10;&#10;\end{document}" title="IguanaTex Bitmap Display">
            <a:extLst>
              <a:ext uri="{FF2B5EF4-FFF2-40B4-BE49-F238E27FC236}">
                <a16:creationId xmlns:a16="http://schemas.microsoft.com/office/drawing/2014/main" id="{12DC66A5-0843-1828-D91C-74A2C0D5CD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00" y="1371572"/>
            <a:ext cx="3456000" cy="254476"/>
          </a:xfrm>
          <a:prstGeom prst="rect">
            <a:avLst/>
          </a:prstGeom>
        </p:spPr>
      </p:pic>
      <p:pic>
        <p:nvPicPr>
          <p:cNvPr id="33" name="그림 32" descr="\documentclass{article}&#10;\usepackage{amsmath, bm, amssymb}&#10;\pagestyle{empty}&#10;\newcommand{\R}{\mathbb{R}}&#10;\begin{document}&#10;&#10;$\begin{aligned}&#10;df&amp;=d(tr(Y^TMY)\\&#10;&amp;=tr(d(Y^TMY))\\&#10;&amp;=tr((dY^T)MY+Y^Td(MY))\\&#10;&amp;=tr((dY^T)MY)+tr(Y^Td(MY))\\&#10;&amp;=\langle MY,\,dY\rangle+\langle Y,\,d(MY)\rangle\\&#10;&amp;=\langle MY,\,dY\rangle+\langle Y,\,MdY\rangle\\&#10;&amp;=\langle MY,\,dY\rangle+\langle M^TY,\,dY\rangle\\&#10;&amp;=\langle (M+M^T)Y,\,dY\rangle\\&#10;&amp;=\langle (M+M^T)Y,\,d(\sigma(WX))\rangle\\&#10;&amp;=\langle (M+M^T)Y,\,\sigma'(WX)\odot d(WX)\rangle\\&#10;&amp;=\langle \sigma'(WX)\odot((M+M^T)Y),\,WdX\rangle\\&#10;&amp;=\langle W^T(\sigma'(WX)\odot ((M+M^T)Y)),\,dX\rangle=\langle \nabla_X f,\,dX\rangle&#10;\end{aligned}$&#10;&#10;&#10;\end{document}" title="IguanaTex Bitmap Display">
            <a:extLst>
              <a:ext uri="{FF2B5EF4-FFF2-40B4-BE49-F238E27FC236}">
                <a16:creationId xmlns:a16="http://schemas.microsoft.com/office/drawing/2014/main" id="{1D7CBE37-A00C-0C67-B64E-A8C008721A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00" y="1776380"/>
            <a:ext cx="5687315" cy="4326857"/>
          </a:xfrm>
          <a:prstGeom prst="rect">
            <a:avLst/>
          </a:prstGeom>
        </p:spPr>
      </p:pic>
      <p:pic>
        <p:nvPicPr>
          <p:cNvPr id="31" name="그림 30" descr="\documentclass{article}&#10;\usepackage{amsmath, bm, amssymb}&#10;\pagestyle{empty}&#10;\newcommand{\R}{\mathbb{R}}&#10;\begin{document}&#10;&#10;$\therefore~\nabla_X f=W^T(\sigma'(WX)\odot((M+M^T)Y))$&#10;&#10;&#10;\end{document}" title="IguanaTex Bitmap Display">
            <a:extLst>
              <a:ext uri="{FF2B5EF4-FFF2-40B4-BE49-F238E27FC236}">
                <a16:creationId xmlns:a16="http://schemas.microsoft.com/office/drawing/2014/main" id="{5F6B177F-8484-A84F-A693-EDF862317B1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232235"/>
            <a:ext cx="4193828" cy="2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93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18C12-4570-33D6-3CFD-86FFADA64256}"/>
              </a:ext>
            </a:extLst>
          </p:cNvPr>
          <p:cNvSpPr txBox="1"/>
          <p:nvPr/>
        </p:nvSpPr>
        <p:spPr>
          <a:xfrm>
            <a:off x="182644" y="489847"/>
            <a:ext cx="8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845D2-CF81-CF70-357E-2FDC2AB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C2B1-F16F-9004-3F06-391F4535D5A9}"/>
              </a:ext>
            </a:extLst>
          </p:cNvPr>
          <p:cNvSpPr txBox="1"/>
          <p:nvPr/>
        </p:nvSpPr>
        <p:spPr>
          <a:xfrm>
            <a:off x="1109135" y="363757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rPr>
              <a:t>Chain Rule &amp; Trace Trick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0F11-8307-F309-192B-EE8F86980C9B}"/>
              </a:ext>
            </a:extLst>
          </p:cNvPr>
          <p:cNvSpPr txBox="1"/>
          <p:nvPr/>
        </p:nvSpPr>
        <p:spPr>
          <a:xfrm>
            <a:off x="1125611" y="905345"/>
            <a:ext cx="6271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rPr>
              <a:t>Example: Useful Trace Trick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  <a:latin typeface="Open Sans SemiBold" pitchFamily="2" charset="0"/>
              <a:cs typeface="Open Sans SemiBold" pitchFamily="2" charset="0"/>
            </a:endParaRPr>
          </a:p>
        </p:txBody>
      </p:sp>
      <p:pic>
        <p:nvPicPr>
          <p:cNvPr id="10" name="그림 9" descr="\documentclass{article}&#10;\usepackage{amsmath, bm, amssymb}&#10;\pagestyle{empty}&#10;\newcommand{\R}{\mathbb{R}}&#10;\begin{document}&#10;&#10;$\mathcal L=f(Y),~Y=WX$&#10;&#10;&#10;\end{document}" title="IguanaTex Bitmap Display">
            <a:extLst>
              <a:ext uri="{FF2B5EF4-FFF2-40B4-BE49-F238E27FC236}">
                <a16:creationId xmlns:a16="http://schemas.microsoft.com/office/drawing/2014/main" id="{39261EB7-BAFB-DB04-5348-AF9E68700B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3" y="2259263"/>
            <a:ext cx="2282666" cy="254476"/>
          </a:xfrm>
          <a:prstGeom prst="rect">
            <a:avLst/>
          </a:prstGeom>
        </p:spPr>
      </p:pic>
      <p:pic>
        <p:nvPicPr>
          <p:cNvPr id="12" name="그림 11" descr="\documentclass{article}&#10;\usepackage{amsmath, bm, amssymb}&#10;\pagestyle{empty}&#10;\newcommand{\R}{\mathbb{R}}&#10;\begin{document}&#10;&#10;$\begin{aligned}&#10;d\mathcal L&amp;=\langle \nabla_Y f,\,dY\rangle\\&#10;&amp;=\langle \nabla_Y f,\,d(WX)\rangle\\&#10;&amp;=\langle \nabla_Y f,\,(dW)X+WdX\rangle\\&#10;&amp;=\langle \nabla_Y f,\,WdX\rangle\\&#10;&amp;=\langle W^T\nabla_Y f,\,dX\rangle=\langle \nabla_X f,\,dX\rangle&#10;\end{aligned}$&#10;&#10;&#10;\end{document}" title="IguanaTex Bitmap Display">
            <a:extLst>
              <a:ext uri="{FF2B5EF4-FFF2-40B4-BE49-F238E27FC236}">
                <a16:creationId xmlns:a16="http://schemas.microsoft.com/office/drawing/2014/main" id="{E6A4355D-F4A5-4B34-3698-7748FB06E8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3" y="2800022"/>
            <a:ext cx="3865905" cy="1810285"/>
          </a:xfrm>
          <a:prstGeom prst="rect">
            <a:avLst/>
          </a:prstGeom>
        </p:spPr>
      </p:pic>
      <p:pic>
        <p:nvPicPr>
          <p:cNvPr id="25" name="그림 24" descr="\documentclass{article}&#10;\usepackage{amsmath, bm, amssymb, color}&#10;\pagestyle{empty}&#10;\newcommand{\R}{\mathbb{R}}&#10;\begin{document}&#10;&#10;$\therefore~\nabla_X f={\color{blue}W^T\cdot \nabla_Y f}(\text{Upstream Gradient})$&#10;&#10;&#10;\end{document}" title="IguanaTex Bitmap Display">
            <a:extLst>
              <a:ext uri="{FF2B5EF4-FFF2-40B4-BE49-F238E27FC236}">
                <a16:creationId xmlns:a16="http://schemas.microsoft.com/office/drawing/2014/main" id="{737852D8-0531-22C1-7359-3AE9521309B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3" y="5026685"/>
            <a:ext cx="4673526" cy="275810"/>
          </a:xfrm>
          <a:prstGeom prst="rect">
            <a:avLst/>
          </a:prstGeom>
        </p:spPr>
      </p:pic>
      <p:pic>
        <p:nvPicPr>
          <p:cNvPr id="32" name="그림 31" descr="\documentclass{article}&#10;\usepackage{amsmath, bm, amssymb}&#10;\pagestyle{empty}&#10;\newcommand{\R}{\mathbb{R}}&#10;\begin{document}&#10;&#10;$\begin{aligned}&#10;d\mathcal L&amp;=\langle \nabla_Y f,\,dY\rangle\\&#10;&amp;=\langle \nabla_Y f,\,d(WX)\rangle\\&#10;&amp;=\langle \nabla_Y f,\,(dW)X\rangle\\&#10;&amp;=\langle \nabla_Y f,\,(dW)X\rangle\\&#10;&amp;=\langle \nabla_Y f\cdot X^T,\,dW\rangle=\langle \nabla_W f,\,dW\rangle&#10;\end{aligned}$&#10;&#10;&#10;\end{document}" title="IguanaTex Bitmap Display">
            <a:extLst>
              <a:ext uri="{FF2B5EF4-FFF2-40B4-BE49-F238E27FC236}">
                <a16:creationId xmlns:a16="http://schemas.microsoft.com/office/drawing/2014/main" id="{B5018ACD-A68C-0E65-0099-7368E087455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38" y="2800022"/>
            <a:ext cx="4144763" cy="1810285"/>
          </a:xfrm>
          <a:prstGeom prst="rect">
            <a:avLst/>
          </a:prstGeom>
        </p:spPr>
      </p:pic>
      <p:pic>
        <p:nvPicPr>
          <p:cNvPr id="27" name="그림 26" descr="\documentclass{article}&#10;\usepackage{amsmath, bm, amssymb, color}&#10;\pagestyle{empty}&#10;\newcommand{\R}{\mathbb{R}}&#10;\begin{document}&#10;&#10;$\therefore~\nabla_W f={\color{red}\nabla_Y f}(\text{Upstream Gradient}){\color{red}\cdot X^T}$&#10;&#10;&#10;\end{document}" title="IguanaTex Bitmap Display">
            <a:extLst>
              <a:ext uri="{FF2B5EF4-FFF2-40B4-BE49-F238E27FC236}">
                <a16:creationId xmlns:a16="http://schemas.microsoft.com/office/drawing/2014/main" id="{4D6A051D-5834-EC5D-0158-38AE80709FF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36" y="5026685"/>
            <a:ext cx="4560764" cy="275810"/>
          </a:xfrm>
          <a:prstGeom prst="rect">
            <a:avLst/>
          </a:prstGeom>
        </p:spPr>
      </p:pic>
      <p:pic>
        <p:nvPicPr>
          <p:cNvPr id="34" name="그림 33" descr="\documentclass{article}&#10;\usepackage{amsmath, bm, amssymb}&#10;\pagestyle{empty}&#10;\newcommand{\R}{\mathbb{R}}&#10;\begin{document}&#10;&#10;$\mathcal L=f(Y),~Y=WX$&#10;&#10;&#10;\end{document}" title="IguanaTex Bitmap Display">
            <a:extLst>
              <a:ext uri="{FF2B5EF4-FFF2-40B4-BE49-F238E27FC236}">
                <a16:creationId xmlns:a16="http://schemas.microsoft.com/office/drawing/2014/main" id="{C6FD9B66-6DA1-A315-75B1-D3F5DCC79B2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52" y="2259263"/>
            <a:ext cx="2282666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198A06-E641-0AB2-454A-8BAB96BE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48AE3-862F-57A9-2710-B571445E4FB3}"/>
              </a:ext>
            </a:extLst>
          </p:cNvPr>
          <p:cNvSpPr txBox="1"/>
          <p:nvPr/>
        </p:nvSpPr>
        <p:spPr>
          <a:xfrm>
            <a:off x="182644" y="1369919"/>
            <a:ext cx="11813824" cy="431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링크를 이용하여 준비해봅시다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http://aikorea.org/cs231n/python-numpy-tutorial/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Jupyter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Notebook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 presenter's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 (Attention to Zoom!)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Core Topics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Indexing(Integer, Boolean)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Broadcasting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 &amp; Matrix shape / 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Reshape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 with math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33E50D-0D0D-BA59-B778-61D4AD1C2414}"/>
              </a:ext>
            </a:extLst>
          </p:cNvPr>
          <p:cNvGrpSpPr/>
          <p:nvPr/>
        </p:nvGrpSpPr>
        <p:grpSpPr>
          <a:xfrm>
            <a:off x="182644" y="363757"/>
            <a:ext cx="7214934" cy="880142"/>
            <a:chOff x="182644" y="363757"/>
            <a:chExt cx="7214934" cy="8801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15DC7F-7F57-3770-5ACE-C0A1427C843D}"/>
                </a:ext>
              </a:extLst>
            </p:cNvPr>
            <p:cNvSpPr txBox="1"/>
            <p:nvPr/>
          </p:nvSpPr>
          <p:spPr>
            <a:xfrm>
              <a:off x="1109135" y="363757"/>
              <a:ext cx="4877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Open Sans SemiBold" pitchFamily="2" charset="0"/>
                  <a:cs typeface="Open Sans SemiBold" pitchFamily="2" charset="0"/>
                </a:rPr>
                <a:t>Numpy</a:t>
              </a:r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Open Sans SemiBold" pitchFamily="2" charset="0"/>
                  <a:cs typeface="Open Sans SemiBold" pitchFamily="2" charset="0"/>
                </a:rPr>
                <a:t> Tutorial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Open Sans SemiBold" pitchFamily="2" charset="0"/>
                <a:cs typeface="Open Sans SemiBold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76668-5DC6-7C08-865B-BCF6153DCD80}"/>
                </a:ext>
              </a:extLst>
            </p:cNvPr>
            <p:cNvSpPr txBox="1"/>
            <p:nvPr/>
          </p:nvSpPr>
          <p:spPr>
            <a:xfrm>
              <a:off x="182644" y="489847"/>
              <a:ext cx="87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6C8339-8F2B-4E12-D897-BA6A0491F06C}"/>
                </a:ext>
              </a:extLst>
            </p:cNvPr>
            <p:cNvSpPr txBox="1"/>
            <p:nvPr/>
          </p:nvSpPr>
          <p:spPr>
            <a:xfrm>
              <a:off x="1125611" y="905345"/>
              <a:ext cx="6271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cs typeface="Open Sans SemiBold" pitchFamily="2" charset="0"/>
                </a:rPr>
                <a:t>Numpy</a:t>
              </a:r>
              <a:r>
                <a:rPr lang="en-US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cs typeface="Open Sans SemiBold" pitchFamily="2" charset="0"/>
                </a:rPr>
                <a:t> Tutorial</a:t>
              </a:r>
              <a:endParaRPr lang="ko-KR" altLang="en-US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608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0F651-4D16-A0AE-E234-7B8236D45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Thank you for your attention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2429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F92A3-AB5E-16C5-420A-51308DB5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B59A0-D7CA-4C0E-A710-1EC36DF19441}"/>
              </a:ext>
            </a:extLst>
          </p:cNvPr>
          <p:cNvGrpSpPr/>
          <p:nvPr/>
        </p:nvGrpSpPr>
        <p:grpSpPr>
          <a:xfrm>
            <a:off x="182644" y="363757"/>
            <a:ext cx="7214934" cy="880142"/>
            <a:chOff x="182644" y="363757"/>
            <a:chExt cx="7214934" cy="8801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967632-E3F8-DE27-01B4-D081F8543957}"/>
                </a:ext>
              </a:extLst>
            </p:cNvPr>
            <p:cNvSpPr txBox="1"/>
            <p:nvPr/>
          </p:nvSpPr>
          <p:spPr>
            <a:xfrm>
              <a:off x="1109135" y="363757"/>
              <a:ext cx="4490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Open Sans SemiBold" pitchFamily="2" charset="0"/>
                  <a:cs typeface="Open Sans SemiBold" pitchFamily="2" charset="0"/>
                </a:rPr>
                <a:t>Matrix Calculation</a:t>
              </a:r>
              <a:endParaRPr lang="ko-KR" altLang="en-US" sz="2800" b="1" dirty="0">
                <a:latin typeface="Open Sans SemiBold" pitchFamily="2" charset="0"/>
                <a:cs typeface="Open Sans SemiBold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D9EBE3-D8A1-4104-E7C7-41EB9C654675}"/>
                </a:ext>
              </a:extLst>
            </p:cNvPr>
            <p:cNvSpPr txBox="1"/>
            <p:nvPr/>
          </p:nvSpPr>
          <p:spPr>
            <a:xfrm>
              <a:off x="182644" y="489847"/>
              <a:ext cx="87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357EA-57DE-AD07-F0B5-0405F3B37747}"/>
                </a:ext>
              </a:extLst>
            </p:cNvPr>
            <p:cNvSpPr txBox="1"/>
            <p:nvPr/>
          </p:nvSpPr>
          <p:spPr>
            <a:xfrm>
              <a:off x="1125611" y="905345"/>
              <a:ext cx="6271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cs typeface="Open Sans SemiBold" pitchFamily="2" charset="0"/>
                </a:rPr>
                <a:t>What is vector?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057AA5-DECF-6DA4-F643-11F7B58AF653}"/>
              </a:ext>
            </a:extLst>
          </p:cNvPr>
          <p:cNvSpPr txBox="1"/>
          <p:nvPr/>
        </p:nvSpPr>
        <p:spPr>
          <a:xfrm>
            <a:off x="182644" y="1369919"/>
            <a:ext cx="11813824" cy="2700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i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앞으로 소개할 내용은 수학에서 정의하는 </a:t>
            </a:r>
            <a:r>
              <a:rPr lang="en-US" altLang="ko-KR" sz="1400" i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i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i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Matrix</a:t>
            </a:r>
            <a:r>
              <a:rPr lang="ko-KR" altLang="en-US" sz="1400" i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엄밀한 정의와 다름을 기억하세요</a:t>
            </a:r>
            <a:r>
              <a:rPr lang="en-US" altLang="ko-KR" sz="1400" i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여러 숫자들을 관리하기 편하게 하나로 모아 놓은 </a:t>
            </a:r>
            <a:r>
              <a:rPr lang="ko-KR" altLang="en-US" sz="14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생각하시면 편합니다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행벡터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(Row Vector)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400" u="sng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열벡터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(Column Vector)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용어를 조금 더 많이 보게 될 것입니다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표기로는 보통 굵은 알파벳을 사용합니다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원소를 행벡터와 열벡터로 표현하면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다음과 같습니다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8" name="그림 27" descr="\documentclass{article}&#10;\usepackage{amsmath, bm, amssymb}&#10;\pagestyle{empty}&#10;\newcommand{\R}{\mathbb{R}}&#10;\begin{document}&#10;&#10;$\mathbf{v}=\begin{bmatrix}x_1&amp;x_2&amp;\cdots&amp;x_n\end{bmatrix}$&#10;&#10;&#10;\end{document}" title="IguanaTex Bitmap Display">
            <a:extLst>
              <a:ext uri="{FF2B5EF4-FFF2-40B4-BE49-F238E27FC236}">
                <a16:creationId xmlns:a16="http://schemas.microsoft.com/office/drawing/2014/main" id="{2E5C9A55-D828-B9C2-CB30-07072C9216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35" y="5412652"/>
            <a:ext cx="2543238" cy="303238"/>
          </a:xfrm>
          <a:prstGeom prst="rect">
            <a:avLst/>
          </a:prstGeom>
        </p:spPr>
      </p:pic>
      <p:pic>
        <p:nvPicPr>
          <p:cNvPr id="34" name="그림 33" descr="\documentclass{article}&#10;\usepackage{amsmath, bm, amssymb}&#10;\pagestyle{empty}&#10;\newcommand{\R}{\mathbb{R}}&#10;\begin{document}&#10;&#10;$$\mathbf{v}=\begin{bmatrix}x_1\\x_2\\\vdots\\x_n\end{bmatrix}$$&#10;&#10;&#10;\end{document}" title="IguanaTex Bitmap Display">
            <a:extLst>
              <a:ext uri="{FF2B5EF4-FFF2-40B4-BE49-F238E27FC236}">
                <a16:creationId xmlns:a16="http://schemas.microsoft.com/office/drawing/2014/main" id="{C738CC0D-882C-8229-7BD0-F5942F7809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9" y="4880843"/>
            <a:ext cx="1027048" cy="136685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F48818-58AC-2727-B68C-B5308ABF69AE}"/>
              </a:ext>
            </a:extLst>
          </p:cNvPr>
          <p:cNvSpPr/>
          <p:nvPr/>
        </p:nvSpPr>
        <p:spPr>
          <a:xfrm>
            <a:off x="1971979" y="4123774"/>
            <a:ext cx="2139351" cy="5309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Row Vector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918EEA-6F67-E50C-393F-B597DA93A908}"/>
              </a:ext>
            </a:extLst>
          </p:cNvPr>
          <p:cNvSpPr/>
          <p:nvPr/>
        </p:nvSpPr>
        <p:spPr>
          <a:xfrm>
            <a:off x="7540924" y="4123774"/>
            <a:ext cx="2139351" cy="5309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Column Vector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13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F92A3-AB5E-16C5-420A-51308DB5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B59A0-D7CA-4C0E-A710-1EC36DF19441}"/>
              </a:ext>
            </a:extLst>
          </p:cNvPr>
          <p:cNvGrpSpPr/>
          <p:nvPr/>
        </p:nvGrpSpPr>
        <p:grpSpPr>
          <a:xfrm>
            <a:off x="182644" y="363757"/>
            <a:ext cx="7214934" cy="880142"/>
            <a:chOff x="182644" y="363757"/>
            <a:chExt cx="7214934" cy="8801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967632-E3F8-DE27-01B4-D081F8543957}"/>
                </a:ext>
              </a:extLst>
            </p:cNvPr>
            <p:cNvSpPr txBox="1"/>
            <p:nvPr/>
          </p:nvSpPr>
          <p:spPr>
            <a:xfrm>
              <a:off x="1109135" y="363757"/>
              <a:ext cx="4490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Open Sans SemiBold" pitchFamily="2" charset="0"/>
                  <a:cs typeface="Open Sans SemiBold" pitchFamily="2" charset="0"/>
                </a:rPr>
                <a:t>Matrix Calculation</a:t>
              </a:r>
              <a:endParaRPr lang="ko-KR" altLang="en-US" sz="2800" b="1" dirty="0">
                <a:latin typeface="Open Sans SemiBold" pitchFamily="2" charset="0"/>
                <a:cs typeface="Open Sans SemiBold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D9EBE3-D8A1-4104-E7C7-41EB9C654675}"/>
                </a:ext>
              </a:extLst>
            </p:cNvPr>
            <p:cNvSpPr txBox="1"/>
            <p:nvPr/>
          </p:nvSpPr>
          <p:spPr>
            <a:xfrm>
              <a:off x="182644" y="489847"/>
              <a:ext cx="87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357EA-57DE-AD07-F0B5-0405F3B37747}"/>
                </a:ext>
              </a:extLst>
            </p:cNvPr>
            <p:cNvSpPr txBox="1"/>
            <p:nvPr/>
          </p:nvSpPr>
          <p:spPr>
            <a:xfrm>
              <a:off x="1125611" y="905345"/>
              <a:ext cx="6271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cs typeface="Open Sans SemiBold" pitchFamily="2" charset="0"/>
                </a:rPr>
                <a:t>What is matrix?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057AA5-DECF-6DA4-F643-11F7B58AF653}"/>
              </a:ext>
            </a:extLst>
          </p:cNvPr>
          <p:cNvSpPr txBox="1"/>
          <p:nvPr/>
        </p:nvSpPr>
        <p:spPr>
          <a:xfrm>
            <a:off x="182644" y="1369919"/>
            <a:ext cx="11813824" cy="2700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앞의 벡터는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 단순하게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방향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으로의 원소 나열을 의미한다면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 가로와 세로로 원소들을 나열하는 도구입니다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행렬이 가지는 의미는 수들의 나열이 아니긴 합니다만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내용은 알 필요가 없으므로 생략하겠습니다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 가로를 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세로를 열이라고 칭합니다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가로에 있는 원소의 개수가 열의 크기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세로에 있는 원소의 개수가 행의 크기가 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두개를 종합하면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행렬의 크기라고 칭합니다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행렬의 크기가                 이라는 것은 세로에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가로에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수가 있는 행렬입니다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정식 표현으로는 다음과 같이 작성합니다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5" name="그림 14" descr="\documentclass{article}&#10;\usepackage{amsmath, bm, amssymb}&#10;\pagestyle{empty}&#10;\newcommand{\R}{\mathbb{R}}&#10;\begin{document}&#10;&#10;$m\times n$&#10;&#10;&#10;\end{document}" title="IguanaTex Bitmap Display">
            <a:extLst>
              <a:ext uri="{FF2B5EF4-FFF2-40B4-BE49-F238E27FC236}">
                <a16:creationId xmlns:a16="http://schemas.microsoft.com/office/drawing/2014/main" id="{E2C321E3-0E86-0BDE-4CA8-EA0A96C3F3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87" y="3282061"/>
            <a:ext cx="670476" cy="12800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125719EE-38D7-9D72-3B8D-3A750626F780}"/>
              </a:ext>
            </a:extLst>
          </p:cNvPr>
          <p:cNvGrpSpPr/>
          <p:nvPr/>
        </p:nvGrpSpPr>
        <p:grpSpPr>
          <a:xfrm>
            <a:off x="3380007" y="3891602"/>
            <a:ext cx="6556307" cy="2602641"/>
            <a:chOff x="3380007" y="3591125"/>
            <a:chExt cx="6556307" cy="2602641"/>
          </a:xfrm>
        </p:grpSpPr>
        <p:pic>
          <p:nvPicPr>
            <p:cNvPr id="19" name="그림 18" descr="\documentclass{article}&#10;\usepackage{amsmath, bm, amssymb}&#10;\pagestyle{empty}&#10;\newcommand{\R}{\mathbb{R}}&#10;\begin{document}&#10;&#10;$A=\begin{bmatrix}a_{11}&amp;a_{12}&amp;\cdots&amp;a_{1j}&amp;\cdots&amp;a_{1n}\\a_{21}&amp;a_{22}&amp;\cdots&amp;a_{2j}&amp;\cdots&amp;a_{2n}\\\vdots&amp;\vdots&amp;\ddots&amp;\vdots&amp;\ddots&amp;\vdots\\a_{i1}&amp;a_{i2}&amp;\cdots&amp;a_{ij}&amp;\cdots&amp;a_{in}\\\vdots&amp;\vdots&amp;\ddots&amp;\vdots&amp;\ddots&amp;\vdots\\a_{m1}&amp;a_{m2}&amp;\cdots&amp;a_{mj}&amp;\cdots&amp;a_{mn}\end{bmatrix}$&#10;&#10;&#10;\end{document}" title="IguanaTex Bitmap Display">
              <a:extLst>
                <a:ext uri="{FF2B5EF4-FFF2-40B4-BE49-F238E27FC236}">
                  <a16:creationId xmlns:a16="http://schemas.microsoft.com/office/drawing/2014/main" id="{FDD95809-37FA-B8F6-57BC-47DD3E7ED33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007" y="3979305"/>
              <a:ext cx="4438857" cy="212571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344C9E-E857-6130-06F4-F6605C4277E7}"/>
                </a:ext>
              </a:extLst>
            </p:cNvPr>
            <p:cNvSpPr/>
            <p:nvPr/>
          </p:nvSpPr>
          <p:spPr>
            <a:xfrm>
              <a:off x="5952226" y="3967455"/>
              <a:ext cx="530537" cy="22263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908B7B-AE53-1B79-FA8A-87CE29B76BEF}"/>
                </a:ext>
              </a:extLst>
            </p:cNvPr>
            <p:cNvSpPr/>
            <p:nvPr/>
          </p:nvSpPr>
          <p:spPr>
            <a:xfrm rot="5400000">
              <a:off x="5735142" y="3390567"/>
              <a:ext cx="313775" cy="3651472"/>
            </a:xfrm>
            <a:prstGeom prst="rect">
              <a:avLst/>
            </a:prstGeom>
            <a:noFill/>
            <a:ln w="28575">
              <a:solidFill>
                <a:srgbClr val="3C3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\documentclass{article}&#10;\usepackage{amsmath, bm, amssymb}&#10;\pagestyle{empty}&#10;\newcommand{\R}{\mathbb{R}}&#10;\begin{document}&#10;&#10;$i\text{-th row}$&#10;&#10;&#10;\end{document}" title="IguanaTex Bitmap Display">
              <a:extLst>
                <a:ext uri="{FF2B5EF4-FFF2-40B4-BE49-F238E27FC236}">
                  <a16:creationId xmlns:a16="http://schemas.microsoft.com/office/drawing/2014/main" id="{3EF65B28-FEF4-047E-92E4-268729CF331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315" y="5127160"/>
              <a:ext cx="885333" cy="178286"/>
            </a:xfrm>
            <a:prstGeom prst="rect">
              <a:avLst/>
            </a:prstGeom>
          </p:spPr>
        </p:pic>
        <p:pic>
          <p:nvPicPr>
            <p:cNvPr id="37" name="그림 36" descr="\documentclass{article}&#10;\usepackage{amsmath, bm, amssymb}&#10;\pagestyle{empty}&#10;\newcommand{\R}{\mathbb{R}}&#10;\begin{document}&#10;&#10;$j\text{-th column}$&#10;&#10;&#10;\end{document}" title="IguanaTex Bitmap Display">
              <a:extLst>
                <a:ext uri="{FF2B5EF4-FFF2-40B4-BE49-F238E27FC236}">
                  <a16:creationId xmlns:a16="http://schemas.microsoft.com/office/drawing/2014/main" id="{3DA7C8AF-B808-86C0-F946-B15D5704118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3591125"/>
              <a:ext cx="1325714" cy="227048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E54C30-63C6-4AB2-9D67-057B18DA9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4543" y="5216303"/>
              <a:ext cx="6498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1F8D5649-6B35-E5ED-8101-13CDC8B4AA21}"/>
              </a:ext>
            </a:extLst>
          </p:cNvPr>
          <p:cNvCxnSpPr>
            <a:cxnSpLocks/>
            <a:stCxn id="37" idx="1"/>
            <a:endCxn id="20" idx="0"/>
          </p:cNvCxnSpPr>
          <p:nvPr/>
        </p:nvCxnSpPr>
        <p:spPr>
          <a:xfrm rot="10800000" flipV="1">
            <a:off x="6217496" y="4005126"/>
            <a:ext cx="2393105" cy="26280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55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F92A3-AB5E-16C5-420A-51308DB5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B59A0-D7CA-4C0E-A710-1EC36DF19441}"/>
              </a:ext>
            </a:extLst>
          </p:cNvPr>
          <p:cNvGrpSpPr/>
          <p:nvPr/>
        </p:nvGrpSpPr>
        <p:grpSpPr>
          <a:xfrm>
            <a:off x="182644" y="363757"/>
            <a:ext cx="7214934" cy="880142"/>
            <a:chOff x="182644" y="363757"/>
            <a:chExt cx="7214934" cy="8801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967632-E3F8-DE27-01B4-D081F8543957}"/>
                </a:ext>
              </a:extLst>
            </p:cNvPr>
            <p:cNvSpPr txBox="1"/>
            <p:nvPr/>
          </p:nvSpPr>
          <p:spPr>
            <a:xfrm>
              <a:off x="1109135" y="363757"/>
              <a:ext cx="4490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Open Sans SemiBold" pitchFamily="2" charset="0"/>
                  <a:cs typeface="Open Sans SemiBold" pitchFamily="2" charset="0"/>
                </a:rPr>
                <a:t>Matrix Calculation</a:t>
              </a:r>
              <a:endParaRPr lang="ko-KR" altLang="en-US" sz="2800" b="1" dirty="0">
                <a:latin typeface="Open Sans SemiBold" pitchFamily="2" charset="0"/>
                <a:cs typeface="Open Sans SemiBold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D9EBE3-D8A1-4104-E7C7-41EB9C654675}"/>
                </a:ext>
              </a:extLst>
            </p:cNvPr>
            <p:cNvSpPr txBox="1"/>
            <p:nvPr/>
          </p:nvSpPr>
          <p:spPr>
            <a:xfrm>
              <a:off x="182644" y="489847"/>
              <a:ext cx="87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357EA-57DE-AD07-F0B5-0405F3B37747}"/>
                </a:ext>
              </a:extLst>
            </p:cNvPr>
            <p:cNvSpPr txBox="1"/>
            <p:nvPr/>
          </p:nvSpPr>
          <p:spPr>
            <a:xfrm>
              <a:off x="1125611" y="905345"/>
              <a:ext cx="6271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cs typeface="Open Sans SemiBold" pitchFamily="2" charset="0"/>
                </a:rPr>
                <a:t>Relation between matrix and vector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057AA5-DECF-6DA4-F643-11F7B58AF653}"/>
              </a:ext>
            </a:extLst>
          </p:cNvPr>
          <p:cNvSpPr txBox="1"/>
          <p:nvPr/>
        </p:nvSpPr>
        <p:spPr>
          <a:xfrm>
            <a:off x="182644" y="1369919"/>
            <a:ext cx="11813824" cy="377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행렬은 가로와 세로로 쌓는 것이고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벡터는 가로와 세로 중 한 방향으로 쌓는 것이기 때문에 벡터를 이용하면 행렬을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차원으로 표현할 수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말로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앞에서 익혔던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Column vector(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Row vector)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쌓으면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행렬이 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     는 다음과 같이 쓸 수 있습니다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숫자가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숫자가 들어 있는 벡터입니다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특히 행렬을 열 벡터만을 이용하여 표현하는 경우는 굉장히 많습니다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일반적으로 벡터라고 칭하면 열벡터를 의미하기 때문입니다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</a:p>
        </p:txBody>
      </p:sp>
      <p:pic>
        <p:nvPicPr>
          <p:cNvPr id="2" name="그림 1" descr="\documentclass{article}&#10;\usepackage{amsmath, bm, amssymb}&#10;\pagestyle{empty}&#10;\newcommand{\R}{\mathbb{R}}&#10;\begin{document}&#10;&#10;$A$&#10;&#10;&#10;\end{document}" title="IguanaTex Bitmap Display">
            <a:extLst>
              <a:ext uri="{FF2B5EF4-FFF2-40B4-BE49-F238E27FC236}">
                <a16:creationId xmlns:a16="http://schemas.microsoft.com/office/drawing/2014/main" id="{D83E0FB1-106B-8F63-37EE-C286FAD2F0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38" y="2724029"/>
            <a:ext cx="175238" cy="181333"/>
          </a:xfrm>
          <a:prstGeom prst="rect">
            <a:avLst/>
          </a:prstGeom>
        </p:spPr>
      </p:pic>
      <p:pic>
        <p:nvPicPr>
          <p:cNvPr id="13" name="그림 12" descr="\documentclass{article}&#10;\usepackage{amsmath, bm, amssymb}&#10;\pagestyle{empty}&#10;\newcommand{\R}{\mathbb{R}}&#10;\begin{document}&#10;&#10;$\mathbf{v}_i$&#10;&#10;&#10;\end{document}" title="IguanaTex Bitmap Display">
            <a:extLst>
              <a:ext uri="{FF2B5EF4-FFF2-40B4-BE49-F238E27FC236}">
                <a16:creationId xmlns:a16="http://schemas.microsoft.com/office/drawing/2014/main" id="{E1DBEA22-B914-62BE-AE67-0963544C59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9" y="4386053"/>
            <a:ext cx="210286" cy="152381"/>
          </a:xfrm>
          <a:prstGeom prst="rect">
            <a:avLst/>
          </a:prstGeom>
        </p:spPr>
      </p:pic>
      <p:pic>
        <p:nvPicPr>
          <p:cNvPr id="18" name="그림 17" descr="\documentclass{article}&#10;\usepackage{amsmath, bm, amssymb}&#10;\pagestyle{empty}&#10;\newcommand{\R}{\mathbb{R}}&#10;\begin{document}&#10;&#10;$\mathbf{w}_j$&#10;&#10;&#10;\end{document}" title="IguanaTex Bitmap Display">
            <a:extLst>
              <a:ext uri="{FF2B5EF4-FFF2-40B4-BE49-F238E27FC236}">
                <a16:creationId xmlns:a16="http://schemas.microsoft.com/office/drawing/2014/main" id="{5F5DC788-CCA4-9DC4-DB61-E9A79B8002F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49" y="4351005"/>
            <a:ext cx="281905" cy="18742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F9EA0F9-508B-19B5-59AA-FEB901EE52C5}"/>
              </a:ext>
            </a:extLst>
          </p:cNvPr>
          <p:cNvGrpSpPr/>
          <p:nvPr/>
        </p:nvGrpSpPr>
        <p:grpSpPr>
          <a:xfrm>
            <a:off x="3762485" y="2649421"/>
            <a:ext cx="3673901" cy="1648547"/>
            <a:chOff x="3888960" y="2747188"/>
            <a:chExt cx="3673901" cy="1648547"/>
          </a:xfrm>
        </p:grpSpPr>
        <p:pic>
          <p:nvPicPr>
            <p:cNvPr id="22" name="그림 21" descr="\documentclass{article}&#10;\usepackage{amsmath, bm, amssymb}&#10;\pagestyle{empty}&#10;\newcommand{\R}{\mathbb{R}}&#10;\begin{document}&#10;&#10;$A=\begin{bmatrix}\mathbf{v_1}&amp;\mathbf{v_2}&amp;\cdots&amp;\mathbf{v}_n\end{bmatrix}=\begin{bmatrix}\mathbf{w_1}\\\mathbf{w_2}\\\vdots\\\mathbf{w}_m\end{bmatrix}$&#10;&#10;&#10;\end{document}" title="IguanaTex Bitmap Display">
              <a:extLst>
                <a:ext uri="{FF2B5EF4-FFF2-40B4-BE49-F238E27FC236}">
                  <a16:creationId xmlns:a16="http://schemas.microsoft.com/office/drawing/2014/main" id="{1A4B5874-C8B0-EB18-1A13-7C74A3B946D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960" y="3030402"/>
              <a:ext cx="3673901" cy="1365333"/>
            </a:xfrm>
            <a:prstGeom prst="rect">
              <a:avLst/>
            </a:prstGeom>
          </p:spPr>
        </p:pic>
        <p:pic>
          <p:nvPicPr>
            <p:cNvPr id="1028" name="Picture 4" descr="ppt에 유용한 화살표, 동그라미, 별표 ~ 올려요~[png파일] : 네이버 블로그">
              <a:extLst>
                <a:ext uri="{FF2B5EF4-FFF2-40B4-BE49-F238E27FC236}">
                  <a16:creationId xmlns:a16="http://schemas.microsoft.com/office/drawing/2014/main" id="{A811B3B5-EA8C-14CC-623B-C925D5832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960" y="2747188"/>
              <a:ext cx="1071562" cy="107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7308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F92A3-AB5E-16C5-420A-51308DB5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B59A0-D7CA-4C0E-A710-1EC36DF19441}"/>
              </a:ext>
            </a:extLst>
          </p:cNvPr>
          <p:cNvGrpSpPr/>
          <p:nvPr/>
        </p:nvGrpSpPr>
        <p:grpSpPr>
          <a:xfrm>
            <a:off x="182644" y="363757"/>
            <a:ext cx="7316586" cy="1126363"/>
            <a:chOff x="182644" y="363757"/>
            <a:chExt cx="7214934" cy="11263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967632-E3F8-DE27-01B4-D081F8543957}"/>
                </a:ext>
              </a:extLst>
            </p:cNvPr>
            <p:cNvSpPr txBox="1"/>
            <p:nvPr/>
          </p:nvSpPr>
          <p:spPr>
            <a:xfrm>
              <a:off x="1109135" y="363757"/>
              <a:ext cx="4490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Open Sans SemiBold" pitchFamily="2" charset="0"/>
                  <a:cs typeface="Open Sans SemiBold" pitchFamily="2" charset="0"/>
                </a:rPr>
                <a:t>Matrix Calculation</a:t>
              </a:r>
              <a:endParaRPr lang="ko-KR" altLang="en-US" sz="2800" b="1" dirty="0">
                <a:latin typeface="Open Sans SemiBold" pitchFamily="2" charset="0"/>
                <a:cs typeface="Open Sans SemiBold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D9EBE3-D8A1-4104-E7C7-41EB9C654675}"/>
                </a:ext>
              </a:extLst>
            </p:cNvPr>
            <p:cNvSpPr txBox="1"/>
            <p:nvPr/>
          </p:nvSpPr>
          <p:spPr>
            <a:xfrm>
              <a:off x="182644" y="489847"/>
              <a:ext cx="87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357EA-57DE-AD07-F0B5-0405F3B37747}"/>
                </a:ext>
              </a:extLst>
            </p:cNvPr>
            <p:cNvSpPr txBox="1"/>
            <p:nvPr/>
          </p:nvSpPr>
          <p:spPr>
            <a:xfrm>
              <a:off x="1125611" y="905345"/>
              <a:ext cx="62719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cs typeface="Open Sans SemiBold" pitchFamily="2" charset="0"/>
                </a:rPr>
                <a:t>Matrix Operation </a:t>
              </a:r>
              <a:r>
                <a:rPr lang="da-DK" altLang="ko-KR" sz="1600" dirty="0">
                  <a:solidFill>
                    <a:schemeClr val="tx1">
                      <a:alpha val="5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Open Sans SemiBold" pitchFamily="2" charset="0"/>
                </a:rPr>
                <a:t>①: Addition, </a:t>
              </a:r>
              <a:r>
                <a:rPr lang="da-DK" altLang="ko-KR" sz="1600" u="sng" dirty="0">
                  <a:solidFill>
                    <a:srgbClr val="FF0000">
                      <a:alpha val="50000"/>
                    </a:srgb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Open Sans SemiBold" pitchFamily="2" charset="0"/>
                </a:rPr>
                <a:t>Scalar</a:t>
              </a:r>
              <a:r>
                <a:rPr lang="da-DK" altLang="ko-KR" sz="1600" dirty="0">
                  <a:solidFill>
                    <a:schemeClr val="tx1">
                      <a:alpha val="5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Open Sans SemiBold" pitchFamily="2" charset="0"/>
                </a:rPr>
                <a:t> multiplication, Transpose</a:t>
              </a:r>
              <a:endParaRPr lang="da-DK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057AA5-DECF-6DA4-F643-11F7B58AF653}"/>
              </a:ext>
            </a:extLst>
          </p:cNvPr>
          <p:cNvSpPr txBox="1"/>
          <p:nvPr/>
        </p:nvSpPr>
        <p:spPr>
          <a:xfrm>
            <a:off x="182644" y="1369919"/>
            <a:ext cx="11813824" cy="2700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행렬에는 대표적으로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간의 더하기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스칼라 곱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간의 곱이라는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연산이 존재합니다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따로 언급하진 않았지만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간의 빼기는 더하기와 스칼라 곱을 이용하면 정의가 가능합니다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스칼라 곱은 원소 하나와 행렬 하나가 필요하며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전치는 아무 조건이 필요 없습니다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전치는 따로 설명하지 않지만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굉장히 자주 사용되는 연산 중 하나입니다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내적을 설명할 때 다시 등장합니다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간의 더하기는</a:t>
            </a:r>
            <a:r>
              <a:rPr lang="en-US" altLang="ko-KR" sz="14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크기의 두 개의 행렬이 필요합니다</a:t>
            </a:r>
            <a:r>
              <a:rPr lang="en-US" altLang="ko-KR" sz="14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6A78AF9D-F342-5D0D-7D88-71139CCF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50" y="4110260"/>
            <a:ext cx="10127411" cy="24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5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F92A3-AB5E-16C5-420A-51308DB5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B59A0-D7CA-4C0E-A710-1EC36DF19441}"/>
              </a:ext>
            </a:extLst>
          </p:cNvPr>
          <p:cNvGrpSpPr/>
          <p:nvPr/>
        </p:nvGrpSpPr>
        <p:grpSpPr>
          <a:xfrm>
            <a:off x="182644" y="363757"/>
            <a:ext cx="7316586" cy="880142"/>
            <a:chOff x="182644" y="363757"/>
            <a:chExt cx="7214934" cy="8801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967632-E3F8-DE27-01B4-D081F8543957}"/>
                </a:ext>
              </a:extLst>
            </p:cNvPr>
            <p:cNvSpPr txBox="1"/>
            <p:nvPr/>
          </p:nvSpPr>
          <p:spPr>
            <a:xfrm>
              <a:off x="1109135" y="363757"/>
              <a:ext cx="4490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Open Sans SemiBold" pitchFamily="2" charset="0"/>
                  <a:cs typeface="Open Sans SemiBold" pitchFamily="2" charset="0"/>
                </a:rPr>
                <a:t>Matrix Calculation</a:t>
              </a:r>
              <a:endParaRPr lang="ko-KR" altLang="en-US" sz="2800" b="1" dirty="0">
                <a:latin typeface="Open Sans SemiBold" pitchFamily="2" charset="0"/>
                <a:cs typeface="Open Sans SemiBold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D9EBE3-D8A1-4104-E7C7-41EB9C654675}"/>
                </a:ext>
              </a:extLst>
            </p:cNvPr>
            <p:cNvSpPr txBox="1"/>
            <p:nvPr/>
          </p:nvSpPr>
          <p:spPr>
            <a:xfrm>
              <a:off x="182644" y="489847"/>
              <a:ext cx="87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357EA-57DE-AD07-F0B5-0405F3B37747}"/>
                </a:ext>
              </a:extLst>
            </p:cNvPr>
            <p:cNvSpPr txBox="1"/>
            <p:nvPr/>
          </p:nvSpPr>
          <p:spPr>
            <a:xfrm>
              <a:off x="1125611" y="905345"/>
              <a:ext cx="6271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cs typeface="Open Sans SemiBold" pitchFamily="2" charset="0"/>
                </a:rPr>
                <a:t>Matrix Operation </a:t>
              </a:r>
              <a:r>
                <a:rPr lang="da-DK" altLang="ko-KR" sz="1600" dirty="0">
                  <a:solidFill>
                    <a:schemeClr val="tx1">
                      <a:alpha val="5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Open Sans SemiBold" pitchFamily="2" charset="0"/>
                </a:rPr>
                <a:t>②: </a:t>
              </a:r>
              <a:r>
                <a:rPr lang="en-US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ea typeface="나눔스퀘어라운드 ExtraBold" panose="020B0600000101010101" pitchFamily="50" charset="-127"/>
                  <a:cs typeface="Open Sans SemiBold" pitchFamily="2" charset="0"/>
                </a:rPr>
                <a:t>Matrix</a:t>
              </a:r>
              <a:r>
                <a:rPr lang="ko-KR" altLang="en-US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ea typeface="나눔스퀘어라운드 ExtraBold" panose="020B0600000101010101" pitchFamily="50" charset="-127"/>
                  <a:cs typeface="Open Sans SemiBold" pitchFamily="2" charset="0"/>
                </a:rPr>
                <a:t> </a:t>
              </a:r>
              <a:r>
                <a:rPr lang="en-US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ea typeface="나눔스퀘어라운드 ExtraBold" panose="020B0600000101010101" pitchFamily="50" charset="-127"/>
                  <a:cs typeface="Open Sans SemiBold" pitchFamily="2" charset="0"/>
                </a:rPr>
                <a:t>Multiplication</a:t>
              </a:r>
              <a:endParaRPr lang="da-DK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057AA5-DECF-6DA4-F643-11F7B58AF653}"/>
              </a:ext>
            </a:extLst>
          </p:cNvPr>
          <p:cNvSpPr txBox="1"/>
          <p:nvPr/>
        </p:nvSpPr>
        <p:spPr>
          <a:xfrm>
            <a:off x="182644" y="1369919"/>
            <a:ext cx="11813824" cy="216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간의 곱은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개의 행렬이 필요하며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연산들과 다르게 조건이 까다롭습니다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곱이 정의가 되기 위해선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곱하려는 두 행렬의 </a:t>
            </a:r>
            <a:r>
              <a:rPr lang="ko-KR" altLang="en-US" sz="14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가운데 숫자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같아야 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More Specifically,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크기가                      인 행렬      와 크기가                      인 행렬      의 곱          가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정의되기 위해서는 가운데 숫자가 </a:t>
            </a:r>
            <a:r>
              <a:rPr lang="ko-KR" altLang="en-US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같야합니다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              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이어야 하고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그렇게 해서 나온 행렬의 크기는                      가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됩니다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 descr="\documentclass{article}&#10;\usepackage{amsmath, bm, amssymb}&#10;\pagestyle{empty}&#10;\newcommand{\R}{\mathbb{R}}&#10;\begin{document}&#10;&#10;$A$&#10;&#10;&#10;\end{document}" title="IguanaTex Bitmap Display">
            <a:extLst>
              <a:ext uri="{FF2B5EF4-FFF2-40B4-BE49-F238E27FC236}">
                <a16:creationId xmlns:a16="http://schemas.microsoft.com/office/drawing/2014/main" id="{5E6F01F3-907A-71C5-97E0-D3873F2D40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83" y="2732604"/>
            <a:ext cx="175238" cy="181333"/>
          </a:xfrm>
          <a:prstGeom prst="rect">
            <a:avLst/>
          </a:prstGeom>
        </p:spPr>
      </p:pic>
      <p:pic>
        <p:nvPicPr>
          <p:cNvPr id="12" name="그림 11" descr="\documentclass{article}&#10;\usepackage{amsmath, bm, amssymb}&#10;\pagestyle{empty}&#10;\newcommand{\R}{\mathbb{R}}&#10;\begin{document}&#10;&#10;$B$&#10;&#10;&#10;\end{document}" title="IguanaTex Bitmap Display">
            <a:extLst>
              <a:ext uri="{FF2B5EF4-FFF2-40B4-BE49-F238E27FC236}">
                <a16:creationId xmlns:a16="http://schemas.microsoft.com/office/drawing/2014/main" id="{B180F26A-0DE7-6CED-D7D2-8D6C19BC6B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66" y="2732604"/>
            <a:ext cx="182857" cy="172190"/>
          </a:xfrm>
          <a:prstGeom prst="rect">
            <a:avLst/>
          </a:prstGeom>
        </p:spPr>
      </p:pic>
      <p:pic>
        <p:nvPicPr>
          <p:cNvPr id="16" name="그림 15" descr="\documentclass{article}&#10;\usepackage{amsmath, bm, amssymb}&#10;\pagestyle{empty}&#10;\newcommand{\R}{\mathbb{R}}&#10;\begin{document}&#10;&#10;$m_1\times n_1$&#10;&#10;&#10;\end{document}" title="IguanaTex Bitmap Display">
            <a:extLst>
              <a:ext uri="{FF2B5EF4-FFF2-40B4-BE49-F238E27FC236}">
                <a16:creationId xmlns:a16="http://schemas.microsoft.com/office/drawing/2014/main" id="{A36F632E-4E96-6526-ED13-C277BC00B2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6" y="2762466"/>
            <a:ext cx="874667" cy="163048"/>
          </a:xfrm>
          <a:prstGeom prst="rect">
            <a:avLst/>
          </a:prstGeom>
        </p:spPr>
      </p:pic>
      <p:pic>
        <p:nvPicPr>
          <p:cNvPr id="18" name="그림 17" descr="\documentclass{article}&#10;\usepackage{amsmath, bm, amssymb}&#10;\pagestyle{empty}&#10;\newcommand{\R}{\mathbb{R}}&#10;\begin{document}&#10;&#10;$m_2\times n_2$&#10;&#10;&#10;\end{document}" title="IguanaTex Bitmap Display">
            <a:extLst>
              <a:ext uri="{FF2B5EF4-FFF2-40B4-BE49-F238E27FC236}">
                <a16:creationId xmlns:a16="http://schemas.microsoft.com/office/drawing/2014/main" id="{7E06B2EA-9FDF-030B-35A8-A100E164898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41" y="2749342"/>
            <a:ext cx="880762" cy="163048"/>
          </a:xfrm>
          <a:prstGeom prst="rect">
            <a:avLst/>
          </a:prstGeom>
        </p:spPr>
      </p:pic>
      <p:pic>
        <p:nvPicPr>
          <p:cNvPr id="22" name="그림 21" descr="\documentclass{article}&#10;\usepackage{amsmath, bm, amssymb}&#10;\pagestyle{empty}&#10;\newcommand{\R}{\mathbb{R}}&#10;\begin{document}&#10;&#10;$AB$&#10;&#10;&#10;\end{document}" title="IguanaTex Bitmap Display">
            <a:extLst>
              <a:ext uri="{FF2B5EF4-FFF2-40B4-BE49-F238E27FC236}">
                <a16:creationId xmlns:a16="http://schemas.microsoft.com/office/drawing/2014/main" id="{161FF0D1-7D82-30CD-B84C-567AEA5C017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2" y="2723461"/>
            <a:ext cx="373333" cy="181333"/>
          </a:xfrm>
          <a:prstGeom prst="rect">
            <a:avLst/>
          </a:prstGeom>
        </p:spPr>
      </p:pic>
      <p:pic>
        <p:nvPicPr>
          <p:cNvPr id="26" name="그림 25" descr="\documentclass{article}&#10;\usepackage{amsmath, bm, amssymb}&#10;\pagestyle{empty}&#10;\newcommand{\R}{\mathbb{R}}&#10;\begin{document}&#10;&#10;$n_1=m_2$&#10;&#10;&#10;\end{document}" title="IguanaTex Bitmap Display">
            <a:extLst>
              <a:ext uri="{FF2B5EF4-FFF2-40B4-BE49-F238E27FC236}">
                <a16:creationId xmlns:a16="http://schemas.microsoft.com/office/drawing/2014/main" id="{79369160-984F-EEB6-965A-A06BEFB7D6F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86" y="3279667"/>
            <a:ext cx="909714" cy="149333"/>
          </a:xfrm>
          <a:prstGeom prst="rect">
            <a:avLst/>
          </a:prstGeom>
        </p:spPr>
      </p:pic>
      <p:pic>
        <p:nvPicPr>
          <p:cNvPr id="28" name="그림 27" descr="\documentclass{article}&#10;\usepackage{amsmath, bm, amssymb}&#10;\pagestyle{empty}&#10;\newcommand{\R}{\mathbb{R}}&#10;\begin{document}&#10;&#10;$m_1\times n_2$&#10;&#10;&#10;\end{document}" title="IguanaTex Bitmap Display">
            <a:extLst>
              <a:ext uri="{FF2B5EF4-FFF2-40B4-BE49-F238E27FC236}">
                <a16:creationId xmlns:a16="http://schemas.microsoft.com/office/drawing/2014/main" id="{DC2F869D-87D9-B994-D0D2-D891FF7D22B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80" y="3279667"/>
            <a:ext cx="880762" cy="163048"/>
          </a:xfrm>
          <a:prstGeom prst="rect">
            <a:avLst/>
          </a:prstGeom>
        </p:spPr>
      </p:pic>
      <p:pic>
        <p:nvPicPr>
          <p:cNvPr id="2050" name="Picture 2" descr="Matrix Multiplication - 2x2, 3x3 | How to Multiply Matrices?">
            <a:extLst>
              <a:ext uri="{FF2B5EF4-FFF2-40B4-BE49-F238E27FC236}">
                <a16:creationId xmlns:a16="http://schemas.microsoft.com/office/drawing/2014/main" id="{6552A6AA-E039-E2E2-AB64-7FA52914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144" y="3899006"/>
            <a:ext cx="3703218" cy="235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5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F92A3-AB5E-16C5-420A-51308DB5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B59A0-D7CA-4C0E-A710-1EC36DF19441}"/>
              </a:ext>
            </a:extLst>
          </p:cNvPr>
          <p:cNvGrpSpPr/>
          <p:nvPr/>
        </p:nvGrpSpPr>
        <p:grpSpPr>
          <a:xfrm>
            <a:off x="182644" y="363757"/>
            <a:ext cx="7316586" cy="880142"/>
            <a:chOff x="182644" y="363757"/>
            <a:chExt cx="7214934" cy="8801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967632-E3F8-DE27-01B4-D081F8543957}"/>
                </a:ext>
              </a:extLst>
            </p:cNvPr>
            <p:cNvSpPr txBox="1"/>
            <p:nvPr/>
          </p:nvSpPr>
          <p:spPr>
            <a:xfrm>
              <a:off x="1109135" y="363757"/>
              <a:ext cx="4490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Open Sans SemiBold" pitchFamily="2" charset="0"/>
                  <a:cs typeface="Open Sans SemiBold" pitchFamily="2" charset="0"/>
                </a:rPr>
                <a:t>Matrix Calculation</a:t>
              </a:r>
              <a:endParaRPr lang="ko-KR" altLang="en-US" sz="2800" b="1" dirty="0">
                <a:latin typeface="Open Sans SemiBold" pitchFamily="2" charset="0"/>
                <a:cs typeface="Open Sans SemiBold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D9EBE3-D8A1-4104-E7C7-41EB9C654675}"/>
                </a:ext>
              </a:extLst>
            </p:cNvPr>
            <p:cNvSpPr txBox="1"/>
            <p:nvPr/>
          </p:nvSpPr>
          <p:spPr>
            <a:xfrm>
              <a:off x="182644" y="489847"/>
              <a:ext cx="87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357EA-57DE-AD07-F0B5-0405F3B37747}"/>
                </a:ext>
              </a:extLst>
            </p:cNvPr>
            <p:cNvSpPr txBox="1"/>
            <p:nvPr/>
          </p:nvSpPr>
          <p:spPr>
            <a:xfrm>
              <a:off x="1125611" y="905345"/>
              <a:ext cx="6271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cs typeface="Open Sans SemiBold" pitchFamily="2" charset="0"/>
                </a:rPr>
                <a:t>Matrix Operation </a:t>
              </a:r>
              <a:r>
                <a:rPr lang="da-DK" altLang="ko-KR" sz="1600" dirty="0">
                  <a:solidFill>
                    <a:schemeClr val="tx1">
                      <a:alpha val="5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Open Sans SemiBold" pitchFamily="2" charset="0"/>
                </a:rPr>
                <a:t>②: </a:t>
              </a:r>
              <a:r>
                <a:rPr lang="en-US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ea typeface="나눔스퀘어라운드 ExtraBold" panose="020B0600000101010101" pitchFamily="50" charset="-127"/>
                  <a:cs typeface="Open Sans SemiBold" pitchFamily="2" charset="0"/>
                </a:rPr>
                <a:t>Matrix</a:t>
              </a:r>
              <a:r>
                <a:rPr lang="ko-KR" altLang="en-US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ea typeface="나눔스퀘어라운드 ExtraBold" panose="020B0600000101010101" pitchFamily="50" charset="-127"/>
                  <a:cs typeface="Open Sans SemiBold" pitchFamily="2" charset="0"/>
                </a:rPr>
                <a:t> </a:t>
              </a:r>
              <a:r>
                <a:rPr lang="en-US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ea typeface="나눔스퀘어라운드 ExtraBold" panose="020B0600000101010101" pitchFamily="50" charset="-127"/>
                  <a:cs typeface="Open Sans SemiBold" pitchFamily="2" charset="0"/>
                </a:rPr>
                <a:t>Multiplication</a:t>
              </a:r>
              <a:endParaRPr lang="da-DK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057AA5-DECF-6DA4-F643-11F7B58AF653}"/>
              </a:ext>
            </a:extLst>
          </p:cNvPr>
          <p:cNvSpPr txBox="1"/>
          <p:nvPr/>
        </p:nvSpPr>
        <p:spPr>
          <a:xfrm>
            <a:off x="182644" y="1369919"/>
            <a:ext cx="11813824" cy="16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곱을 연산하는 방법은 가로 하나와 세로 하나를 온전히 잡고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원소들을 차례차례 곱해서 더하면 됩니다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예시를 보는 것이 더 빠르겠네요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꼭 원소가 숫자 같은 것이 </a:t>
            </a:r>
            <a:r>
              <a:rPr lang="ko-KR" altLang="en-US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아니여도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조건만 맞으면 </a:t>
            </a:r>
            <a:r>
              <a:rPr lang="ko-KR" altLang="en-US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행렬곱은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성립합니다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곱은 </a:t>
            </a:r>
            <a:r>
              <a:rPr lang="ko-KR" altLang="en-US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결합 법칙과 분배 법칙은 성립하나</a:t>
            </a:r>
            <a:r>
              <a:rPr lang="en-US" altLang="ko-KR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교환 법칙은 성립하지 않습니다</a:t>
            </a:r>
            <a:r>
              <a:rPr lang="en-US" altLang="ko-KR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074" name="Picture 2" descr="15.3: Matrix Multiplication - Chemistry LibreTexts">
            <a:extLst>
              <a:ext uri="{FF2B5EF4-FFF2-40B4-BE49-F238E27FC236}">
                <a16:creationId xmlns:a16="http://schemas.microsoft.com/office/drawing/2014/main" id="{ECBCFB9F-8326-2068-384C-A9A5F816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63" y="3384399"/>
            <a:ext cx="2706695" cy="29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ssociative Commutative &amp; Distributive Properties - Mr. Burke">
            <a:extLst>
              <a:ext uri="{FF2B5EF4-FFF2-40B4-BE49-F238E27FC236}">
                <a16:creationId xmlns:a16="http://schemas.microsoft.com/office/drawing/2014/main" id="{F6362A0C-AD90-4613-BED2-DA3606F4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244" y="4051224"/>
            <a:ext cx="61912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32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F92A3-AB5E-16C5-420A-51308DB5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B504-8DD3-490F-9A85-256F7D7A2908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B59A0-D7CA-4C0E-A710-1EC36DF19441}"/>
              </a:ext>
            </a:extLst>
          </p:cNvPr>
          <p:cNvGrpSpPr/>
          <p:nvPr/>
        </p:nvGrpSpPr>
        <p:grpSpPr>
          <a:xfrm>
            <a:off x="182644" y="363757"/>
            <a:ext cx="7316586" cy="880142"/>
            <a:chOff x="182644" y="363757"/>
            <a:chExt cx="7214934" cy="8801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967632-E3F8-DE27-01B4-D081F8543957}"/>
                </a:ext>
              </a:extLst>
            </p:cNvPr>
            <p:cNvSpPr txBox="1"/>
            <p:nvPr/>
          </p:nvSpPr>
          <p:spPr>
            <a:xfrm>
              <a:off x="1109135" y="363757"/>
              <a:ext cx="4490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Open Sans SemiBold" pitchFamily="2" charset="0"/>
                  <a:cs typeface="Open Sans SemiBold" pitchFamily="2" charset="0"/>
                </a:rPr>
                <a:t>Matrix Calculation</a:t>
              </a:r>
              <a:endParaRPr lang="ko-KR" altLang="en-US" sz="2800" b="1" dirty="0">
                <a:latin typeface="Open Sans SemiBold" pitchFamily="2" charset="0"/>
                <a:cs typeface="Open Sans SemiBold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D9EBE3-D8A1-4104-E7C7-41EB9C654675}"/>
                </a:ext>
              </a:extLst>
            </p:cNvPr>
            <p:cNvSpPr txBox="1"/>
            <p:nvPr/>
          </p:nvSpPr>
          <p:spPr>
            <a:xfrm>
              <a:off x="182644" y="489847"/>
              <a:ext cx="87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357EA-57DE-AD07-F0B5-0405F3B37747}"/>
                </a:ext>
              </a:extLst>
            </p:cNvPr>
            <p:cNvSpPr txBox="1"/>
            <p:nvPr/>
          </p:nvSpPr>
          <p:spPr>
            <a:xfrm>
              <a:off x="1125611" y="905345"/>
              <a:ext cx="6271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alpha val="50000"/>
                    </a:schemeClr>
                  </a:solidFill>
                  <a:latin typeface="Open Sans SemiBold" pitchFamily="2" charset="0"/>
                  <a:cs typeface="Open Sans SemiBold" pitchFamily="2" charset="0"/>
                </a:rPr>
                <a:t>Hadamard product (Element-wise product)</a:t>
              </a:r>
              <a:endParaRPr lang="da-DK" altLang="ko-KR" sz="1600" dirty="0">
                <a:solidFill>
                  <a:schemeClr val="tx1">
                    <a:alpha val="50000"/>
                  </a:schemeClr>
                </a:solidFill>
                <a:latin typeface="Open Sans SemiBold" pitchFamily="2" charset="0"/>
                <a:cs typeface="Open Sans SemiBold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057AA5-DECF-6DA4-F643-11F7B58AF653}"/>
              </a:ext>
            </a:extLst>
          </p:cNvPr>
          <p:cNvSpPr txBox="1"/>
          <p:nvPr/>
        </p:nvSpPr>
        <p:spPr>
          <a:xfrm>
            <a:off x="182644" y="1369919"/>
            <a:ext cx="11813824" cy="377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곱은 크기가 서로 다른 것들을 일련의 방법으로 계산하는 연산이라면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행렬의 원소마다 곱하는 방법도 필요할 것입니다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일반적인 행렬 곱으로는 행렬의 각 원소를 곱하는 연산을 수행할 수 없습니다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(Vectorization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수행하면 가능할지도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이럴 때 사용하는 것이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Hadamard product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원소별로 계산하기 때문에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Element-wise operation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이라고도 불립니다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행렬 곱과 다르게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교환 법칙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결합 법칙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분배 법칙이 </a:t>
            </a:r>
            <a:r>
              <a:rPr lang="ko-KR" altLang="en-US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성립합니다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기호로는      을 사용합니다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크기를 가지는 두 행렬에 대해 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성립합니다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 descr="\documentclass{article}&#10;\usepackage{amsmath, bm, amssymb}&#10;\pagestyle{empty}&#10;\newcommand{\R}{\mathbb{R}}&#10;\begin{document}&#10;&#10;$\odot$&#10;&#10;&#10;\end{document}" title="IguanaTex Bitmap Display">
            <a:extLst>
              <a:ext uri="{FF2B5EF4-FFF2-40B4-BE49-F238E27FC236}">
                <a16:creationId xmlns:a16="http://schemas.microsoft.com/office/drawing/2014/main" id="{394E11C0-526C-F80E-21C8-2CF44C437D2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74" y="3807327"/>
            <a:ext cx="169143" cy="169143"/>
          </a:xfrm>
          <a:prstGeom prst="rect">
            <a:avLst/>
          </a:prstGeom>
        </p:spPr>
      </p:pic>
      <p:pic>
        <p:nvPicPr>
          <p:cNvPr id="11" name="그림 10" descr="\documentclass{article}&#10;\usepackage{amsmath, bm, amssymb}&#10;\pagestyle{empty}&#10;\newcommand{\R}{\mathbb{R}}&#10;\begin{document}&#10;&#10;$(A\odot B)_{ij}=A_{ij}B_{ij}$&#10;&#10;&#10;\end{document}" title="IguanaTex Bitmap Display">
            <a:extLst>
              <a:ext uri="{FF2B5EF4-FFF2-40B4-BE49-F238E27FC236}">
                <a16:creationId xmlns:a16="http://schemas.microsoft.com/office/drawing/2014/main" id="{E011883B-0529-EA1C-00C5-2E41869F65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86" y="4304417"/>
            <a:ext cx="2101333" cy="2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075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251.594"/>
  <p:tag name="OUTPUTTYPE" val="PNG"/>
  <p:tag name="IGUANATEXVERSION" val="160"/>
  <p:tag name="LATEXADDIN" val="\documentclass{article}&#10;\usepackage{amsmath, bm, amssymb}&#10;\pagestyle{empty}&#10;\newcommand{\R}{\mathbb{R}}&#10;\begin{document}&#10;&#10;$\mathbf{v}=\begin{bmatrix}x_1&amp;x_2&amp;\cdots&amp;x_n\end{bmatrix}$&#10;&#10;&#10;\end{document}"/>
  <p:tag name="IGUANATEXSIZE" val="20"/>
  <p:tag name="IGUANATEXCURSOR" val="17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916"/>
  <p:tag name="ORIGINALWIDTH" val="1808.024"/>
  <p:tag name="OUTPUTTYPE" val="PNG"/>
  <p:tag name="IGUANATEXVERSION" val="160"/>
  <p:tag name="LATEXADDIN" val="\documentclass{article}&#10;\usepackage{amsmath, bm, amssymb}&#10;\pagestyle{empty}&#10;\newcommand{\R}{\mathbb{R}}&#10;\begin{document}&#10;&#10;$A=\begin{bmatrix}\mathbf{v_1}&amp;\mathbf{v_2}&amp;\cdots&amp;\mathbf{v}_n\end{bmatrix}=\begin{bmatrix}\mathbf{w_1}\\\mathbf{w_2}\\\vdots\\\mathbf{w}_m\end{bmatrix}$&#10;&#10;&#10;\end{document}"/>
  <p:tag name="IGUANATEXSIZE" val="20"/>
  <p:tag name="IGUANATEXCURSOR" val="24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86.23921"/>
  <p:tag name="OUTPUTTYPE" val="PNG"/>
  <p:tag name="IGUANATEXVERSION" val="160"/>
  <p:tag name="LATEXADDIN" val="\documentclass{article}&#10;\usepackage{amsmath, bm, amssymb}&#10;\pagestyle{empty}&#10;\newcommand{\R}{\mathbb{R}}&#10;\begin{document}&#10;&#10;$A$&#10;&#10;&#10;\end{document}"/>
  <p:tag name="IGUANATEXSIZE" val="20"/>
  <p:tag name="IGUANATEXCURSOR" val="1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OUTPUTTYPE" val="PNG"/>
  <p:tag name="IGUANATEXVERSION" val="160"/>
  <p:tag name="LATEXADDIN" val="\documentclass{article}&#10;\usepackage{amsmath, bm, amssymb}&#10;\pagestyle{empty}&#10;\newcommand{\R}{\mathbb{R}}&#10;\begin{document}&#10;&#10;$B$&#10;&#10;&#10;\end{document}"/>
  <p:tag name="IGUANATEXSIZE" val="20"/>
  <p:tag name="IGUANATEXCURSOR" val="1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430.4462"/>
  <p:tag name="OUTPUTTYPE" val="PNG"/>
  <p:tag name="IGUANATEXVERSION" val="160"/>
  <p:tag name="LATEXADDIN" val="\documentclass{article}&#10;\usepackage{amsmath, bm, amssymb}&#10;\pagestyle{empty}&#10;\newcommand{\R}{\mathbb{R}}&#10;\begin{document}&#10;&#10;$m_1\times n_1$&#10;&#10;&#10;\end{document}"/>
  <p:tag name="IGUANATEXSIZE" val="20"/>
  <p:tag name="IGUANATEXCURSOR" val="1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433.4458"/>
  <p:tag name="OUTPUTTYPE" val="PNG"/>
  <p:tag name="IGUANATEXVERSION" val="160"/>
  <p:tag name="LATEXADDIN" val="\documentclass{article}&#10;\usepackage{amsmath, bm, amssymb}&#10;\pagestyle{empty}&#10;\newcommand{\R}{\mathbb{R}}&#10;\begin{document}&#10;&#10;$m_2\times n_2$&#10;&#10;&#10;\end{document}"/>
  <p:tag name="IGUANATEXSIZE" val="20"/>
  <p:tag name="IGUANATEXCURSOR" val="1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183.727"/>
  <p:tag name="OUTPUTTYPE" val="PNG"/>
  <p:tag name="IGUANATEXVERSION" val="160"/>
  <p:tag name="LATEXADDIN" val="\documentclass{article}&#10;\usepackage{amsmath, bm, amssymb}&#10;\pagestyle{empty}&#10;\newcommand{\R}{\mathbb{R}}&#10;\begin{document}&#10;&#10;$AB$&#10;&#10;&#10;\end{document}"/>
  <p:tag name="IGUANATEXSIZE" val="20"/>
  <p:tag name="IGUANATEXCURSOR" val="1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447.694"/>
  <p:tag name="OUTPUTTYPE" val="PNG"/>
  <p:tag name="IGUANATEXVERSION" val="160"/>
  <p:tag name="LATEXADDIN" val="\documentclass{article}&#10;\usepackage{amsmath, bm, amssymb}&#10;\pagestyle{empty}&#10;\newcommand{\R}{\mathbb{R}}&#10;\begin{document}&#10;&#10;$n_1=m_2$&#10;&#10;&#10;\end{document}"/>
  <p:tag name="IGUANATEXSIZE" val="20"/>
  <p:tag name="IGUANATEXCURSOR" val="13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433.4458"/>
  <p:tag name="OUTPUTTYPE" val="PNG"/>
  <p:tag name="IGUANATEXVERSION" val="160"/>
  <p:tag name="LATEXADDIN" val="\documentclass{article}&#10;\usepackage{amsmath, bm, amssymb}&#10;\pagestyle{empty}&#10;\newcommand{\R}{\mathbb{R}}&#10;\begin{document}&#10;&#10;$m_1\times n_2$&#10;&#10;&#10;\end{document}"/>
  <p:tag name="IGUANATEXSIZE" val="20"/>
  <p:tag name="IGUANATEXCURSOR" val="1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OUTPUTTYPE" val="PNG"/>
  <p:tag name="IGUANATEXVERSION" val="160"/>
  <p:tag name="LATEXADDIN" val="\documentclass{article}&#10;\usepackage{amsmath, bm, amssymb}&#10;\pagestyle{empty}&#10;\newcommand{\R}{\mathbb{R}}&#10;\begin{document}&#10;&#10;$\odot$&#10;&#10;&#10;\end{document}"/>
  <p:tag name="IGUANATEXSIZE" val="20"/>
  <p:tag name="IGUANATEXCURSOR" val="12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034.121"/>
  <p:tag name="OUTPUTTYPE" val="PNG"/>
  <p:tag name="IGUANATEXVERSION" val="160"/>
  <p:tag name="LATEXADDIN" val="\documentclass{article}&#10;\usepackage{amsmath, bm, amssymb}&#10;\pagestyle{empty}&#10;\newcommand{\R}{\mathbb{R}}&#10;\begin{document}&#10;&#10;$(A\odot B)_{ij}=A_{ij}B_{ij}$&#10;&#10;&#10;\end{document}"/>
  <p:tag name="IGUANATEXSIZE" val="20"/>
  <p:tag name="IGUANATEXCURSOR" val="13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505.4369"/>
  <p:tag name="OUTPUTTYPE" val="PNG"/>
  <p:tag name="IGUANATEXVERSION" val="160"/>
  <p:tag name="LATEXADDIN" val="\documentclass{article}&#10;\usepackage{amsmath, bm, amssymb}&#10;\pagestyle{empty}&#10;\newcommand{\R}{\mathbb{R}}&#10;\begin{document}&#10;&#10;$$\mathbf{v}=\begin{bmatrix}x_1\\x_2\\\vdots\\x_n\end{bmatrix}$$&#10;&#10;&#10;\end{document}"/>
  <p:tag name="IGUANATEXSIZE" val="20"/>
  <p:tag name="IGUANATEXCURSOR" val="16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77.9528"/>
  <p:tag name="OUTPUTTYPE" val="PNG"/>
  <p:tag name="IGUANATEXVERSION" val="160"/>
  <p:tag name="LATEXADDIN" val="\documentclass{article}&#10;\usepackage{amsmath, bm, amssymb}&#10;\pagestyle{empty}&#10;\newcommand{\R}{\mathbb{R}}&#10;\begin{document}&#10;&#10;$\mathbf{1}_m^T A \mathbf{1}_n$&#10;&#10;&#10;\end{document}"/>
  <p:tag name="IGUANATEXSIZE" val="20"/>
  <p:tag name="IGUANATEXCURSOR" val="15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45.9692"/>
  <p:tag name="OUTPUTTYPE" val="PNG"/>
  <p:tag name="IGUANATEXVERSION" val="160"/>
  <p:tag name="LATEXADDIN" val="\documentclass{article}&#10;\usepackage{amsmath, bm, amssymb}&#10;\pagestyle{empty}&#10;\newcommand{\R}{\mathbb{R}}&#10;\begin{document}&#10;&#10;$\mathbf{1}_m^T A$&#10;&#10;&#10;\end{document}"/>
  <p:tag name="IGUANATEXSIZE" val="20"/>
  <p:tag name="IGUANATEXCURSOR" val="1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18.2228"/>
  <p:tag name="OUTPUTTYPE" val="PNG"/>
  <p:tag name="IGUANATEXVERSION" val="160"/>
  <p:tag name="LATEXADDIN" val="\documentclass{article}&#10;\usepackage{amsmath, bm, amssymb}&#10;\pagestyle{empty}&#10;\newcommand{\R}{\mathbb{R}}&#10;\begin{document}&#10;&#10;$A\mathbf{1}_n$&#10;&#10;&#10;\end{document}"/>
  <p:tag name="IGUANATEXSIZE" val="20"/>
  <p:tag name="IGUANATEXCURSOR" val="1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2373"/>
  <p:tag name="ORIGINALWIDTH" val="145.4818"/>
  <p:tag name="OUTPUTTYPE" val="PNG"/>
  <p:tag name="IGUANATEXVERSION" val="160"/>
  <p:tag name="LATEXADDIN" val="\documentclass{article}&#10;\usepackage{amsmath, bm, amssymb}&#10;\pagestyle{empty}&#10;\newcommand{\R}{\mathbb{R}}&#10;\begin{document}&#10;&#10;$\mathbf{1}_{m}$&#10;&#10;&#10;\end{document}"/>
  <p:tag name="IGUANATEXSIZE" val="20"/>
  <p:tag name="IGUANATEXCURSOR" val="13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311.2111"/>
  <p:tag name="OUTPUTTYPE" val="PNG"/>
  <p:tag name="IGUANATEXVERSION" val="160"/>
  <p:tag name="LATEXADDIN" val="\documentclass{article}&#10;\usepackage{amsmath, bm, amssymb}&#10;\pagestyle{empty}&#10;\newcommand{\R}{\mathbb{R}}&#10;\begin{document}&#10;&#10;$m\times 1$&#10;&#10;&#10;\end{document}"/>
  <p:tag name="IGUANATEXSIZE" val="20"/>
  <p:tag name="IGUANATEXCURSOR" val="13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37.9828"/>
  <p:tag name="OUTPUTTYPE" val="PNG"/>
  <p:tag name="IGUANATEXVERSION" val="160"/>
  <p:tag name="LATEXADDIN" val="\documentclass{article}&#10;\usepackage{amsmath, bm, amssymb}&#10;\pagestyle{empty}&#10;\newcommand{\R}{\mathbb{R}}&#10;\begin{document}&#10;&#10;$\R^k$&#10;&#10;&#10;\end{document}"/>
  <p:tag name="IGUANATEXSIZE" val="20"/>
  <p:tag name="IGUANATEXCURSOR" val="12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646.4192"/>
  <p:tag name="OUTPUTTYPE" val="PNG"/>
  <p:tag name="IGUANATEXVERSION" val="160"/>
  <p:tag name="LATEXADDIN" val="\documentclass{article}&#10;\usepackage{amsmath, bm, amssymb}&#10;\pagestyle{empty}&#10;\newcommand{\R}{\mathbb{R}}&#10;\begin{document}&#10;&#10;$f\,:\,\R^k\rightarrow \R$&#10;&#10;&#10;\end{document}"/>
  <p:tag name="IGUANATEXSIZE" val="20"/>
  <p:tag name="IGUANATEXCURSOR" val="14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65.99173"/>
  <p:tag name="OUTPUTTYPE" val="PNG"/>
  <p:tag name="IGUANATEXVERSION" val="160"/>
  <p:tag name="LATEXADDIN" val="\documentclass{article}&#10;\usepackage{amsmath, bm, amssymb}&#10;\pagestyle{empty}&#10;\newcommand{\R}{\mathbb{R}}&#10;\begin{document}&#10;&#10;$p$&#10;&#10;&#10;\end{document}"/>
  <p:tag name="IGUANATEXSIZE" val="20"/>
  <p:tag name="IGUANATEXCURSOR" val="1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737.533"/>
  <p:tag name="OUTPUTTYPE" val="PNG"/>
  <p:tag name="IGUANATEXVERSION" val="160"/>
  <p:tag name="LATEXADDIN" val="\documentclass{article}&#10;\usepackage{amsmath, bm, amssymb}&#10;\pagestyle{empty}&#10;\newcommand{\R}{\mathbb{R}}&#10;\begin{document}&#10;&#10;$\dfrac{d}{dx}(f\circ g)(x)=(f'\circ g)(x)\cdot g'(x)$&#10;&#10;&#10;\end{document}"/>
  <p:tag name="IGUANATEXSIZE" val="20"/>
  <p:tag name="IGUANATEXCURSOR" val="17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08.7364"/>
  <p:tag name="OUTPUTTYPE" val="PNG"/>
  <p:tag name="IGUANATEXVERSION" val="160"/>
  <p:tag name="LATEXADDIN" val="\documentclass{article}&#10;\usepackage{amsmath, bm, amssymb}&#10;\pagestyle{empty}&#10;\newcommand{\R}{\mathbb{R}}&#10;\begin{document}&#10;&#10;$df$&#10;&#10;&#10;\end{document}"/>
  <p:tag name="IGUANATEXSIZE" val="20"/>
  <p:tag name="IGUANATEXCURSOR" val="1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.99213"/>
  <p:tag name="ORIGINALWIDTH" val="329.9587"/>
  <p:tag name="OUTPUTTYPE" val="PNG"/>
  <p:tag name="IGUANATEXVERSION" val="160"/>
  <p:tag name="LATEXADDIN" val="\documentclass{article}&#10;\usepackage{amsmath, bm, amssymb}&#10;\pagestyle{empty}&#10;\newcommand{\R}{\mathbb{R}}&#10;\begin{document}&#10;&#10;$m\times n$&#10;&#10;&#10;\end{document}"/>
  <p:tag name="IGUANATEXSIZE" val="20"/>
  <p:tag name="IGUANATEXCURSOR" val="13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204.349"/>
  <p:tag name="OUTPUTTYPE" val="PNG"/>
  <p:tag name="IGUANATEXVERSION" val="160"/>
  <p:tag name="LATEXADDIN" val="\documentclass{article}&#10;\usepackage{amsmath, bm, amssymb}&#10;\pagestyle{empty}&#10;\newcommand{\R}{\mathbb{R}}&#10;\begin{document}&#10;&#10;$d(g\circ f)_a = d g_{f(a)} \cdot df_a$&#10;&#10;&#10;\end{document}"/>
  <p:tag name="IGUANATEXSIZE" val="20"/>
  <p:tag name="IGUANATEXCURSOR" val="1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1686.539"/>
  <p:tag name="OUTPUTTYPE" val="PNG"/>
  <p:tag name="IGUANATEXVERSION" val="160"/>
  <p:tag name="LATEXADDIN" val="\documentclass{article}&#10;\usepackage{amsmath, bm, amssymb}&#10;\pagestyle{empty}&#10;\newcommand{\R}{\mathbb{R}}&#10;\begin{document}&#10;&#10;$df=\displaystyle\sum_{i=1}^n \dfrac{\partial f}{\partial x_i} dx_i=(\nabla_{\mathbf x}f)^T \cdot d\mathbf{x}$&#10;&#10;&#10;\end{document}"/>
  <p:tag name="IGUANATEXSIZE" val="20"/>
  <p:tag name="IGUANATEXCURSOR" val="21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4.222"/>
  <p:tag name="OUTPUTTYPE" val="PNG"/>
  <p:tag name="IGUANATEXVERSION" val="160"/>
  <p:tag name="LATEXADDIN" val="\documentclass{article}&#10;\usepackage{amsmath, bm, amssymb}&#10;\pagestyle{empty}&#10;\newcommand{\R}{\mathbb{R}}&#10;\begin{document}&#10;&#10;$f(x)$&#10;&#10;&#10;\end{document}"/>
  <p:tag name="IGUANATEXSIZE" val="20"/>
  <p:tag name="IGUANATEXCURSOR" val="12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8.2228"/>
  <p:tag name="OUTPUTTYPE" val="PNG"/>
  <p:tag name="IGUANATEXVERSION" val="160"/>
  <p:tag name="LATEXADDIN" val="\documentclass{article}&#10;\usepackage{amsmath, bm, amssymb}&#10;\pagestyle{empty}&#10;\newcommand{\R}{\mathbb{R}}&#10;\begin{document}&#10;&#10;$g(x)$&#10;&#10;&#10;\end{document}"/>
  <p:tag name="IGUANATEXSIZE" val="20"/>
  <p:tag name="IGUANATEXCURSOR" val="12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OUTPUTTYPE" val="PNG"/>
  <p:tag name="IGUANATEXVERSION" val="160"/>
  <p:tag name="LATEXADDIN" val="\documentclass{article}&#10;\usepackage{amsmath, bm, amssymb}&#10;\pagestyle{empty}&#10;\newcommand{\R}{\mathbb{R}}&#10;\begin{document}&#10;&#10;$x$&#10;&#10;&#10;\end{document}"/>
  <p:tag name="IGUANATEXSIZE" val="20"/>
  <p:tag name="IGUANATEXCURSOR" val="1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55.943"/>
  <p:tag name="OUTPUTTYPE" val="PNG"/>
  <p:tag name="IGUANATEXVERSION" val="160"/>
  <p:tag name="LATEXADDIN" val="\documentclass{article}&#10;\usepackage{amsmath, bm, amssymb}&#10;\pagestyle{empty}&#10;\newcommand{\R}{\mathbb{R}}&#10;\begin{document}&#10;&#10;$f(x)g(x)$&#10;&#10;&#10;\end{document}"/>
  <p:tag name="IGUANATEXSIZE" val="20"/>
  <p:tag name="IGUANATEXCURSOR" val="13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949.006"/>
  <p:tag name="OUTPUTTYPE" val="PNG"/>
  <p:tag name="IGUANATEXVERSION" val="160"/>
  <p:tag name="LATEXADDIN" val="\documentclass{article}&#10;\usepackage{amsmath, bm, amssymb}&#10;\pagestyle{empty}&#10;\newcommand{\R}{\mathbb{R}}&#10;\begin{document}&#10;&#10;$\dfrac{d}{dx} f(x)g(x)=f'(x)g(x)+f(x)g'(x)$&#10;&#10;&#10;\end{document}"/>
  <p:tag name="IGUANATEXSIZE" val="20"/>
  <p:tag name="IGUANATEXCURSOR" val="16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449.9438"/>
  <p:tag name="OUTPUTTYPE" val="PNG"/>
  <p:tag name="IGUANATEXVERSION" val="160"/>
  <p:tag name="LATEXADDIN" val="\documentclass{article}&#10;\usepackage{amsmath, bm, amssymb}&#10;\pagestyle{empty}&#10;\newcommand{\R}{\mathbb{R}}&#10;\begin{document}&#10;&#10;$\mathbf y=W\mathbf x$&#10;&#10;&#10;\end{document}"/>
  <p:tag name="IGUANATEXSIZE" val="20"/>
  <p:tag name="IGUANATEXCURSOR" val="1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184.102"/>
  <p:tag name="OUTPUTTYPE" val="PNG"/>
  <p:tag name="IGUANATEXVERSION" val="160"/>
  <p:tag name="LATEXADDIN" val="\documentclass{article}&#10;\usepackage{amsmath, bm, amssymb, color}&#10;\pagestyle{empty}&#10;\newcommand{\R}{\mathbb{R}}&#10;\begin{document}&#10;&#10;${d \mathbf y}={\color{red}dW\cdot \mathbf x} + {\color{blue}W\cdot d\mathbf x}$&#10;&#10;&#10;\end{document}"/>
  <p:tag name="IGUANATEXSIZE" val="20"/>
  <p:tag name="IGUANATEXCURSOR" val="20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66.6667"/>
  <p:tag name="OUTPUTTYPE" val="PNG"/>
  <p:tag name="IGUANATEXVERSION" val="160"/>
  <p:tag name="LATEXADDIN" val="\documentclass{article}&#10;\usepackage{amsmath, bm, amssymb, color}&#10;\pagestyle{empty}&#10;\newcommand{\R}{\mathbb{R}}&#10;\begin{document}&#10;&#10;$d\mathbf y={\color{blue}W\cdot d\mathbf x}$&#10;&#10;&#10;\end{document}"/>
  <p:tag name="IGUANATEXSIZE" val="20"/>
  <p:tag name="IGUANATEXCURSOR" val="17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6.119"/>
  <p:tag name="ORIGINALWIDTH" val="2184.477"/>
  <p:tag name="OUTPUTTYPE" val="PNG"/>
  <p:tag name="IGUANATEXVERSION" val="160"/>
  <p:tag name="LATEXADDIN" val="\documentclass{article}&#10;\usepackage{amsmath, bm, amssymb}&#10;\pagestyle{empty}&#10;\newcommand{\R}{\mathbb{R}}&#10;\begin{document}&#10;&#10;$A=\begin{bmatrix}a_{11}&amp;a_{12}&amp;\cdots&amp;a_{1j}&amp;\cdots&amp;a_{1n}\\a_{21}&amp;a_{22}&amp;\cdots&amp;a_{2j}&amp;\cdots&amp;a_{2n}\\\vdots&amp;\vdots&amp;\ddots&amp;\vdots&amp;\ddots&amp;\vdots\\a_{i1}&amp;a_{i2}&amp;\cdots&amp;a_{ij}&amp;\cdots&amp;a_{in}\\\vdots&amp;\vdots&amp;\ddots&amp;\vdots&amp;\ddots&amp;\vdots\\a_{m1}&amp;a_{m2}&amp;\cdots&amp;a_{mj}&amp;\cdots&amp;a_{mn}\end{bmatrix}$&#10;&#10;&#10;\end{document}"/>
  <p:tag name="IGUANATEXSIZE" val="20"/>
  <p:tag name="IGUANATEXCURSOR" val="40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666.6667"/>
  <p:tag name="OUTPUTTYPE" val="PNG"/>
  <p:tag name="IGUANATEXVERSION" val="160"/>
  <p:tag name="LATEXADDIN" val="\documentclass{article}&#10;\usepackage{amsmath, bm, amssymb, color}&#10;\pagestyle{empty}&#10;\newcommand{\R}{\mathbb{R}}&#10;\begin{document}&#10;&#10;$d\mathbf y={\color{red}dW \cdot \mathbf x}$&#10;&#10;&#10;\end{document}"/>
  <p:tag name="IGUANATEXSIZE" val="20"/>
  <p:tag name="IGUANATEXCURSOR" val="6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0.079"/>
  <p:tag name="ORIGINALWIDTH" val="1921.26"/>
  <p:tag name="OUTPUTTYPE" val="PNG"/>
  <p:tag name="IGUANATEXVERSION" val="160"/>
  <p:tag name="LATEXADDIN" val="\documentclass{article}&#10;\usepackage{amsmath, bm, amssymb}&#10;\pagestyle{empty}&#10;\newcommand{\R}{\mathbb{R}}&#10;\begin{document}&#10;&#10;\begin{itemize}&#10;\item $d(X\pm Y)=dX\pm dY$&#10;\item $d(XY)=(dX)Y+XdY$&#10;\item $d tr(X)=tr(dX)$&#10;\item $d(X^T)=(dX)^T$&#10;\item $d(X\odot Y)=(dX)\odot Y+X\odot dY$&#10;\item $d f(X)=f'(X)\odot dX$&#10;\end{itemize}&#10;&#10;&#10;\end{document}"/>
  <p:tag name="IGUANATEXSIZE" val="20"/>
  <p:tag name="IGUANATEXCURSOR" val="30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5.4669"/>
  <p:tag name="OUTPUTTYPE" val="PNG"/>
  <p:tag name="IGUANATEXVERSION" val="160"/>
  <p:tag name="LATEXADDIN" val="\documentclass{article}&#10;\usepackage{amsmath, bm, amssymb}&#10;\pagestyle{empty}&#10;\newcommand{\R}{\mathbb{R}}&#10;\begin{document}&#10;&#10;$f(X)$&#10;&#10;&#10;\end{document}"/>
  <p:tag name="IGUANATEXSIZE" val="20"/>
  <p:tag name="IGUANATEXCURSOR" val="12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776.153"/>
  <p:tag name="OUTPUTTYPE" val="PNG"/>
  <p:tag name="IGUANATEXVERSION" val="160"/>
  <p:tag name="LATEXADDIN" val="\documentclass{article}&#10;\usepackage{amsmath, bm, amssymb}&#10;\pagestyle{empty}&#10;\newcommand{\R}{\mathbb{R}}&#10;\begin{document}&#10;&#10;$\sum_{i,\,j} (A\odot B)_{ij}$&#10;&#10;&#10;\end{document}"/>
  <p:tag name="IGUANATEXSIZE" val="20"/>
  <p:tag name="IGUANATEXCURSOR" val="12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26.6967"/>
  <p:tag name="OUTPUTTYPE" val="PNG"/>
  <p:tag name="IGUANATEXVERSION" val="160"/>
  <p:tag name="LATEXADDIN" val="\documentclass{article}&#10;\usepackage{amsmath, bm, amssymb}&#10;\pagestyle{empty}&#10;\newcommand{\R}{\mathbb{R}}&#10;\begin{document}&#10;&#10;$\langle A,\,B\rangle_F$&#10;&#10;&#10;\end{document}"/>
  <p:tag name="IGUANATEXSIZE" val="20"/>
  <p:tag name="IGUANATEXCURSOR" val="14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004.874"/>
  <p:tag name="OUTPUTTYPE" val="PNG"/>
  <p:tag name="IGUANATEXVERSION" val="160"/>
  <p:tag name="LATEXADDIN" val="\documentclass{article}&#10;\usepackage{amsmath, bm, amssymb}&#10;\pagestyle{empty}&#10;\newcommand{\R}{\mathbb{R}}&#10;\begin{document}&#10;&#10;$\langle A,\,B\rangle=\text{Tr}(A^TB)$&#10;&#10;&#10;\end{document}"/>
  <p:tag name="IGUANATEXSIZE" val="20"/>
  <p:tag name="IGUANATEXCURSOR" val="15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1.11"/>
  <p:tag name="ORIGINALWIDTH" val="2293.963"/>
  <p:tag name="OUTPUTTYPE" val="PNG"/>
  <p:tag name="IGUANATEXVERSION" val="160"/>
  <p:tag name="LATEXADDIN" val="\documentclass{article}&#10;\usepackage{amsmath, bm, amssymb}&#10;\pagestyle{empty}&#10;\newcommand{\R}{\mathbb{R}}&#10;\begin{document}&#10;&#10;\begin{itemize}&#10;\item $\langle X,\,Y\rangle = \langle Y,\,X\rangle$&#10;\item $\langle aX,\,Y\rangle= a\langle X,\,Y\rangle = \langle X,\,aY\rangle$&#10;\item $\langle X+Z,\,Y\rangle=\langle X,\,Y\rangle + \langle Z,\,Y\rangle$&#10;\item $\langle X,\,Y\odot Z\rangle=\langle X\odot Y,\,Z\rangle$&#10;\item $\langle AC,\,BD\rangle = \langle A,\,BDC^T\rangle=\langle B^TAC,\,D\rangle$&#10;\end{itemize}&#10;&#10;&#10;\end{document}"/>
  <p:tag name="IGUANATEXSIZE" val="20"/>
  <p:tag name="IGUANATEXCURSOR" val="48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1.11"/>
  <p:tag name="ORIGINALWIDTH" val="1913.011"/>
  <p:tag name="OUTPUTTYPE" val="PNG"/>
  <p:tag name="IGUANATEXVERSION" val="160"/>
  <p:tag name="LATEXADDIN" val="\documentclass{article}&#10;\usepackage{amsmath, bm, amssymb, color}&#10;\pagestyle{empty}&#10;\newcommand{\R}{\mathbb{R}}&#10;\begin{document}&#10;&#10;\begin{itemize}&#10;\item $\color{red}a=tr(a)$&#10;\item $tr(A^T)=tr(A)$&#10;\item $tr(A\pm B)=tr(A)\pm tr(B)$&#10;\item $tr(A^TB)=tr(B^TA)$&#10;\item $tr(A^T(B\odot C))=tr((A\odot B)^TC)$&#10;\end{itemize}&#10;&#10;&#10;\end{document}"/>
  <p:tag name="IGUANATEXSIZE" val="20"/>
  <p:tag name="IGUANATEXCURSOR" val="6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7.99023"/>
  <p:tag name="OUTPUTTYPE" val="PNG"/>
  <p:tag name="IGUANATEXVERSION" val="160"/>
  <p:tag name="LATEXADDIN" val="\documentclass{article}&#10;\usepackage{amsmath, bm, amssymb}&#10;\pagestyle{empty}&#10;\newcommand{\R}{\mathbb{R}}&#10;\begin{document}&#10;&#10;$\mathcal{L}$&#10;&#10;&#10;\end{document}"/>
  <p:tag name="IGUANATEXSIZE" val="20"/>
  <p:tag name="IGUANATEXCURSOR" val="13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7.99023"/>
  <p:tag name="OUTPUTTYPE" val="PNG"/>
  <p:tag name="IGUANATEXVERSION" val="160"/>
  <p:tag name="LATEXADDIN" val="\documentclass{article}&#10;\usepackage{amsmath, bm, amssymb}&#10;\pagestyle{empty}&#10;\newcommand{\R}{\mathbb{R}}&#10;\begin{document}&#10;&#10;$\mathcal{L}$&#10;&#10;&#10;\end{document}"/>
  <p:tag name="IGUANATEXSIZE" val="20"/>
  <p:tag name="IGUANATEXCURSOR" val="13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35.6955"/>
  <p:tag name="OUTPUTTYPE" val="PNG"/>
  <p:tag name="IGUANATEXVERSION" val="160"/>
  <p:tag name="LATEXADDIN" val="\documentclass{article}&#10;\usepackage{amsmath, bm, amssymb}&#10;\pagestyle{empty}&#10;\newcommand{\R}{\mathbb{R}}&#10;\begin{document}&#10;&#10;$i\text{-th row}$&#10;&#10;&#10;\end{document}"/>
  <p:tag name="IGUANATEXSIZE" val="20"/>
  <p:tag name="IGUANATEXCURSOR" val="13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1686.539"/>
  <p:tag name="OUTPUTTYPE" val="PNG"/>
  <p:tag name="IGUANATEXVERSION" val="160"/>
  <p:tag name="LATEXADDIN" val="\documentclass{article}&#10;\usepackage{amsmath, bm, amssymb}&#10;\pagestyle{empty}&#10;\newcommand{\R}{\mathbb{R}}&#10;\begin{document}&#10;&#10;$df=\displaystyle\sum_{i=1}^n \dfrac{\partial f}{\partial x_i} dx_i=(\nabla_{\mathbf x}f)^T \cdot d\mathbf{x}$&#10;&#10;&#10;\end{document}"/>
  <p:tag name="IGUANATEXSIZE" val="20"/>
  <p:tag name="IGUANATEXCURSOR" val="21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41.7323"/>
  <p:tag name="OUTPUTTYPE" val="PNG"/>
  <p:tag name="IGUANATEXVERSION" val="160"/>
  <p:tag name="LATEXADDIN" val="\documentclass{article}&#10;\usepackage{amsmath, bm, amssymb}&#10;\pagestyle{empty}&#10;\newcommand{\R}{\mathbb{R}}&#10;\begin{document}&#10;&#10;$d\mathcal{L}$&#10;&#10;&#10;\end{document}"/>
  <p:tag name="IGUANATEXSIZE" val="20"/>
  <p:tag name="IGUANATEXCURSOR" val="13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7.99023"/>
  <p:tag name="OUTPUTTYPE" val="PNG"/>
  <p:tag name="IGUANATEXVERSION" val="160"/>
  <p:tag name="LATEXADDIN" val="\documentclass{article}&#10;\usepackage{amsmath, bm, amssymb}&#10;\pagestyle{empty}&#10;\newcommand{\R}{\mathbb{R}}&#10;\begin{document}&#10;&#10;$\mathcal{L}$&#10;&#10;&#10;\end{document}"/>
  <p:tag name="IGUANATEXSIZE" val="20"/>
  <p:tag name="IGUANATEXCURSOR" val="13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62.1672"/>
  <p:tag name="OUTPUTTYPE" val="PNG"/>
  <p:tag name="IGUANATEXVERSION" val="160"/>
  <p:tag name="LATEXADDIN" val="\documentclass{article}&#10;\usepackage{amsmath, bm, amssymb}&#10;\pagestyle{empty}&#10;\newcommand{\R}{\mathbb{R}}&#10;\begin{document}&#10;&#10;$tr(d\mathcal L)=d\mathcal L$&#10;&#10;&#10;\end{document}"/>
  <p:tag name="IGUANATEXSIZE" val="20"/>
  <p:tag name="IGUANATEXCURSOR" val="15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81.852"/>
  <p:tag name="OUTPUTTYPE" val="PNG"/>
  <p:tag name="IGUANATEXVERSION" val="160"/>
  <p:tag name="LATEXADDIN" val="\documentclass{article}&#10;\usepackage{amsmath, bm, amssymb}&#10;\pagestyle{empty}&#10;\newcommand{\R}{\mathbb{R}}&#10;\begin{document}&#10;&#10;$d\mathcal L=tr\left((\nabla_{\mathbf x} f)^T\cdot d\mathbf x\right)$&#10;&#10;&#10;\end{document}"/>
  <p:tag name="IGUANATEXSIZE" val="20"/>
  <p:tag name="IGUANATEXCURSOR" val="14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48.8939"/>
  <p:tag name="OUTPUTTYPE" val="PNG"/>
  <p:tag name="IGUANATEXVERSION" val="160"/>
  <p:tag name="LATEXADDIN" val="\documentclass{article}&#10;\usepackage{amsmath, bm, amssymb}&#10;\pagestyle{empty}&#10;\newcommand{\R}{\mathbb{R}}&#10;\begin{document}&#10;&#10;$d\mathcal L=\langle \nabla_{\mathbf x} f,\,d\mathbf x\rangle$&#10;&#10;&#10;\end{document}"/>
  <p:tag name="IGUANATEXSIZE" val="20"/>
  <p:tag name="IGUANATEXCURSOR" val="18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049.869"/>
  <p:tag name="OUTPUTTYPE" val="PNG"/>
  <p:tag name="IGUANATEXVERSION" val="160"/>
  <p:tag name="LATEXADDIN" val="\documentclass{article}&#10;\usepackage{amsmath, bm, amssymb}&#10;\pagestyle{empty}&#10;\newcommand{\R}{\mathbb{R}}&#10;\begin{document}&#10;&#10;$f(X)=a^T\exp(Xb)$&#10;&#10;&#10;\end{document}"/>
  <p:tag name="IGUANATEXSIZE" val="20"/>
  <p:tag name="IGUANATEXCURSOR" val="1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3.611"/>
  <p:tag name="ORIGINALWIDTH" val="2416.948"/>
  <p:tag name="OUTPUTTYPE" val="PNG"/>
  <p:tag name="IGUANATEXVERSION" val="160"/>
  <p:tag name="LATEXADDIN" val="\documentclass{article}&#10;\usepackage{amsmath, bm, amssymb}&#10;\pagestyle{empty}&#10;\newcommand{\R}{\mathbb{R}}&#10;\begin{document}&#10;&#10;$\begin{aligned}&#10;df&amp;=\langle 1,\,d(a^T\exp(Xb))\rangle\\&#10;&amp;=\langle 1,\,a^Td(\exp(Xb))\rangle\\&#10;&amp;=\langle a,\,d(\exp(Xb))\rangle\\&#10;&amp;=\langle a,\,\exp(Xb)\odot d(Xb)\rangle\\&#10;&amp;=\langle \exp(Xb)\odot a,\,(dX)b\rangle\\&#10;&amp;=\langle \{\exp(Xb)\odot a\}\cdot b^T,\,dX\rangle=\langle \nabla_X f,\,dX\rangle&#10;\end{aligned}$&#10;&#10;&#10;\end{document}"/>
  <p:tag name="IGUANATEXSIZE" val="20"/>
  <p:tag name="IGUANATEXCURSOR" val="41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574.803"/>
  <p:tag name="OUTPUTTYPE" val="PNG"/>
  <p:tag name="IGUANATEXVERSION" val="160"/>
  <p:tag name="LATEXADDIN" val="\documentclass{article}&#10;\usepackage{amsmath, bm, amssymb}&#10;\pagestyle{empty}&#10;\newcommand{\R}{\mathbb{R}}&#10;\begin{document}&#10;&#10;$\therefore~\nabla_X f=(\exp(Xb)\odot a)\cdot b^T$&#10;&#10;&#10;\end{document}"/>
  <p:tag name="IGUANATEXSIZE" val="20"/>
  <p:tag name="IGUANATEXCURSOR" val="17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00.787"/>
  <p:tag name="OUTPUTTYPE" val="PNG"/>
  <p:tag name="IGUANATEXVERSION" val="160"/>
  <p:tag name="LATEXADDIN" val="\documentclass{article}&#10;\usepackage{amsmath, bm, amssymb}&#10;\pagestyle{empty}&#10;\newcommand{\R}{\mathbb{R}}&#10;\begin{document}&#10;&#10;$f(X)=\langle Y,\,MY\rangle,~Y=\sigma(WX)$&#10;&#10;&#10;\end{document}"/>
  <p:tag name="IGUANATEXSIZE" val="20"/>
  <p:tag name="IGUANATEXCURSOR" val="16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52.4184"/>
  <p:tag name="OUTPUTTYPE" val="PNG"/>
  <p:tag name="IGUANATEXVERSION" val="160"/>
  <p:tag name="LATEXADDIN" val="\documentclass{article}&#10;\usepackage{amsmath, bm, amssymb}&#10;\pagestyle{empty}&#10;\newcommand{\R}{\mathbb{R}}&#10;\begin{document}&#10;&#10;$j\text{-th column}$&#10;&#10;&#10;\end{document}"/>
  <p:tag name="IGUANATEXSIZE" val="20"/>
  <p:tag name="IGUANATEXCURSOR" val="13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5.954"/>
  <p:tag name="ORIGINALWIDTH" val="3109.861"/>
  <p:tag name="OUTPUTTYPE" val="PNG"/>
  <p:tag name="IGUANATEXVERSION" val="160"/>
  <p:tag name="LATEXADDIN" val="\documentclass{article}&#10;\usepackage{amsmath, bm, amssymb}&#10;\pagestyle{empty}&#10;\newcommand{\R}{\mathbb{R}}&#10;\begin{document}&#10;&#10;$\begin{aligned}&#10;df&amp;=d(tr(Y^TMY)\\&#10;&amp;=tr(d(Y^TMY))\\&#10;&amp;=tr((dY^T)MY+Y^Td(MY))\\&#10;&amp;=tr((dY^T)MY)+tr(Y^Td(MY))\\&#10;&amp;=\langle MY,\,dY\rangle+\langle Y,\,d(MY)\rangle\\&#10;&amp;=\langle MY,\,dY\rangle+\langle Y,\,MdY\rangle\\&#10;&amp;=\langle MY,\,dY\rangle+\langle M^TY,\,dY\rangle\\&#10;&amp;=\langle (M+M^T)Y,\,dY\rangle\\&#10;&amp;=\langle (M+M^T)Y,\,d(\sigma(WX))\rangle\\&#10;&amp;=\langle (M+M^T)Y,\,\sigma'(WX)\odot d(WX)\rangle\\&#10;&amp;=\langle \sigma'(WX)\odot((M+M^T)Y),\,WdX\rangle\\&#10;&amp;=\langle W^T(\sigma'(WX)\odot ((M+M^T)Y)),\,dX\rangle=\langle \nabla_X f,\,dX\rangle&#10;\end{aligned}$&#10;&#10;&#10;\end{document}"/>
  <p:tag name="IGUANATEXSIZE" val="18"/>
  <p:tag name="IGUANATEXCURSOR" val="60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293.213"/>
  <p:tag name="OUTPUTTYPE" val="PNG"/>
  <p:tag name="IGUANATEXVERSION" val="160"/>
  <p:tag name="LATEXADDIN" val="\documentclass{article}&#10;\usepackage{amsmath, bm, amssymb}&#10;\pagestyle{empty}&#10;\newcommand{\R}{\mathbb{R}}&#10;\begin{document}&#10;&#10;$\therefore~\nabla_X f=W^T(\sigma'(WX)\odot((M+M^T)Y))$&#10;&#10;&#10;\end{document}"/>
  <p:tag name="IGUANATEXSIZE" val="18"/>
  <p:tag name="IGUANATEXCURSOR" val="1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23.36"/>
  <p:tag name="OUTPUTTYPE" val="PNG"/>
  <p:tag name="IGUANATEXVERSION" val="160"/>
  <p:tag name="LATEXADDIN" val="\documentclass{article}&#10;\usepackage{amsmath, bm, amssymb}&#10;\pagestyle{empty}&#10;\newcommand{\R}{\mathbb{R}}&#10;\begin{document}&#10;&#10;$\mathcal L=f(Y),~Y=WX$&#10;&#10;&#10;\end{document}"/>
  <p:tag name="IGUANATEXSIZE" val="20"/>
  <p:tag name="IGUANATEXCURSOR" val="14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0.8887"/>
  <p:tag name="ORIGINALWIDTH" val="1902.512"/>
  <p:tag name="OUTPUTTYPE" val="PNG"/>
  <p:tag name="IGUANATEXVERSION" val="160"/>
  <p:tag name="LATEXADDIN" val="\documentclass{article}&#10;\usepackage{amsmath, bm, amssymb}&#10;\pagestyle{empty}&#10;\newcommand{\R}{\mathbb{R}}&#10;\begin{document}&#10;&#10;$\begin{aligned}&#10;d\mathcal L&amp;=\langle \nabla_Y f,\,dY\rangle\\&#10;&amp;=\langle \nabla_Y f,\,d(WX)\rangle\\&#10;&amp;=\langle \nabla_Y f,\,(dW)X+WdX\rangle\\&#10;&amp;=\langle \nabla_Y f,\,WdX\rangle\\&#10;&amp;=\langle W^T\nabla_Y f,\,dX\rangle=\langle \nabla_X f,\,dX\rangle&#10;\end{aligned}$&#10;&#10;&#10;\end{document}"/>
  <p:tag name="IGUANATEXSIZE" val="20"/>
  <p:tag name="IGUANATEXCURSOR" val="3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299.962"/>
  <p:tag name="OUTPUTTYPE" val="PNG"/>
  <p:tag name="IGUANATEXVERSION" val="160"/>
  <p:tag name="LATEXADDIN" val="\documentclass{article}&#10;\usepackage{amsmath, bm, amssymb, color}&#10;\pagestyle{empty}&#10;\newcommand{\R}{\mathbb{R}}&#10;\begin{document}&#10;&#10;$\therefore~\nabla_X f={\color{blue}W^T\cdot \nabla_Y f}(\text{Upstream Gradient})$&#10;&#10;&#10;\end{document}"/>
  <p:tag name="IGUANATEXSIZE" val="20"/>
  <p:tag name="IGUANATEXCURSOR" val="18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0.8887"/>
  <p:tag name="ORIGINALWIDTH" val="2039.745"/>
  <p:tag name="OUTPUTTYPE" val="PNG"/>
  <p:tag name="IGUANATEXVERSION" val="160"/>
  <p:tag name="LATEXADDIN" val="\documentclass{article}&#10;\usepackage{amsmath, bm, amssymb}&#10;\pagestyle{empty}&#10;\newcommand{\R}{\mathbb{R}}&#10;\begin{document}&#10;&#10;$\begin{aligned}&#10;d\mathcal L&amp;=\langle \nabla_Y f,\,dY\rangle\\&#10;&amp;=\langle \nabla_Y f,\,d(WX)\rangle\\&#10;&amp;=\langle \nabla_Y f,\,(dW)X\rangle\\&#10;&amp;=\langle \nabla_Y f,\,(dW)X\rangle\\&#10;&amp;=\langle \nabla_Y f\cdot X^T,\,dW\rangle=\langle \nabla_W f,\,dW\rangle&#10;\end{aligned}$&#10;&#10;&#10;\end{document}"/>
  <p:tag name="IGUANATEXSIZE" val="20"/>
  <p:tag name="IGUANATEXCURSOR" val="3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244.469"/>
  <p:tag name="OUTPUTTYPE" val="PNG"/>
  <p:tag name="IGUANATEXVERSION" val="160"/>
  <p:tag name="LATEXADDIN" val="\documentclass{article}&#10;\usepackage{amsmath, bm, amssymb, color}&#10;\pagestyle{empty}&#10;\newcommand{\R}{\mathbb{R}}&#10;\begin{document}&#10;&#10;$\therefore~\nabla_W f={\color{red}\nabla_Y f}(\text{Upstream Gradient}){\color{red}\cdot X^T}$&#10;&#10;&#10;\end{document}"/>
  <p:tag name="IGUANATEXSIZE" val="20"/>
  <p:tag name="IGUANATEXCURSOR" val="22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23.36"/>
  <p:tag name="OUTPUTTYPE" val="PNG"/>
  <p:tag name="IGUANATEXVERSION" val="160"/>
  <p:tag name="LATEXADDIN" val="\documentclass{article}&#10;\usepackage{amsmath, bm, amssymb}&#10;\pagestyle{empty}&#10;\newcommand{\R}{\mathbb{R}}&#10;\begin{document}&#10;&#10;$\mathcal L=f(Y),~Y=WX$&#10;&#10;&#10;\end{document}"/>
  <p:tag name="IGUANATEXSIZE" val="20"/>
  <p:tag name="IGUANATEXCURSOR" val="14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86.23921"/>
  <p:tag name="OUTPUTTYPE" val="PNG"/>
  <p:tag name="IGUANATEXVERSION" val="160"/>
  <p:tag name="LATEXADDIN" val="\documentclass{article}&#10;\usepackage{amsmath, bm, amssymb}&#10;\pagestyle{empty}&#10;\newcommand{\R}{\mathbb{R}}&#10;\begin{document}&#10;&#10;$A$&#10;&#10;&#10;\end{document}"/>
  <p:tag name="IGUANATEXSIZE" val="20"/>
  <p:tag name="IGUANATEXCURSOR" val="1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03.4871"/>
  <p:tag name="OUTPUTTYPE" val="PNG"/>
  <p:tag name="IGUANATEXVERSION" val="160"/>
  <p:tag name="LATEXADDIN" val="\documentclass{article}&#10;\usepackage{amsmath, bm, amssymb}&#10;\pagestyle{empty}&#10;\newcommand{\R}{\mathbb{R}}&#10;\begin{document}&#10;&#10;$\mathbf{v}_i$&#10;&#10;&#10;\end{document}"/>
  <p:tag name="IGUANATEXSIZE" val="20"/>
  <p:tag name="IGUANATEXCURSOR" val="13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138.7327"/>
  <p:tag name="OUTPUTTYPE" val="PNG"/>
  <p:tag name="IGUANATEXVERSION" val="160"/>
  <p:tag name="LATEXADDIN" val="\documentclass{article}&#10;\usepackage{amsmath, bm, amssymb}&#10;\pagestyle{empty}&#10;\newcommand{\R}{\mathbb{R}}&#10;\begin{document}&#10;&#10;$\mathbf{w}_j$&#10;&#10;&#10;\end{document}"/>
  <p:tag name="IGUANATEXSIZE" val="20"/>
  <p:tag name="IGUANATEXCURSOR" val="13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</TotalTime>
  <Words>2283</Words>
  <Application>Microsoft Office PowerPoint</Application>
  <PresentationFormat>와이드스크린</PresentationFormat>
  <Paragraphs>237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나눔스퀘어라운드 ExtraBold</vt:lpstr>
      <vt:lpstr>나눔스퀘어 Bold</vt:lpstr>
      <vt:lpstr>맑은 고딕</vt:lpstr>
      <vt:lpstr>Open Sans SemiBold</vt:lpstr>
      <vt:lpstr>Arial</vt:lpstr>
      <vt:lpstr>Georgia</vt:lpstr>
      <vt:lpstr>Office 테마</vt:lpstr>
      <vt:lpstr>Basic mathematics of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transformer networks based text representation</dc:title>
  <dc:creator>SungJaeHyuk</dc:creator>
  <cp:keywords>graph neural networks (GNNs);graph processing;transformer</cp:keywords>
  <cp:lastModifiedBy>SungJaeHyuk</cp:lastModifiedBy>
  <cp:revision>6</cp:revision>
  <dcterms:created xsi:type="dcterms:W3CDTF">2022-07-04T07:25:31Z</dcterms:created>
  <dcterms:modified xsi:type="dcterms:W3CDTF">2023-01-16T21:01:31Z</dcterms:modified>
</cp:coreProperties>
</file>